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5" r:id="rId17"/>
    <p:sldId id="277" r:id="rId18"/>
    <p:sldId id="272" r:id="rId19"/>
    <p:sldId id="276" r:id="rId20"/>
    <p:sldId id="270" r:id="rId21"/>
    <p:sldId id="274" r:id="rId22"/>
    <p:sldId id="271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uli Regular" panose="02020500000000000000" charset="0"/>
      <p:regular r:id="rId29"/>
    </p:embeddedFont>
    <p:embeddedFont>
      <p:font typeface="Playfair Display Italics" panose="02020500000000000000" charset="0"/>
      <p:regular r:id="rId30"/>
    </p:embeddedFont>
    <p:embeddedFont>
      <p:font typeface="標楷體" panose="03000509000000000000" pitchFamily="65" charset="-12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CD72C-E127-4BA4-BFC5-49F362EAF7B4}" v="153" dt="2023-11-15T16:11:41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839D166C-4FAC-47AB-BB12-F689FB48A7F6}"/>
    <pc:docChg chg="modSld">
      <pc:chgData name="來賓使用者" userId="" providerId="Windows Live" clId="Web-{839D166C-4FAC-47AB-BB12-F689FB48A7F6}" dt="2023-11-15T15:29:08.314" v="2" actId="1076"/>
      <pc:docMkLst>
        <pc:docMk/>
      </pc:docMkLst>
      <pc:sldChg chg="modSp">
        <pc:chgData name="來賓使用者" userId="" providerId="Windows Live" clId="Web-{839D166C-4FAC-47AB-BB12-F689FB48A7F6}" dt="2023-11-15T15:29:08.314" v="2" actId="1076"/>
        <pc:sldMkLst>
          <pc:docMk/>
          <pc:sldMk cId="0" sldId="270"/>
        </pc:sldMkLst>
        <pc:picChg chg="mod">
          <ac:chgData name="來賓使用者" userId="" providerId="Windows Live" clId="Web-{839D166C-4FAC-47AB-BB12-F689FB48A7F6}" dt="2023-11-15T15:29:08.314" v="2" actId="1076"/>
          <ac:picMkLst>
            <pc:docMk/>
            <pc:sldMk cId="0" sldId="270"/>
            <ac:picMk id="2" creationId="{00000000-0000-0000-0000-000000000000}"/>
          </ac:picMkLst>
        </pc:picChg>
      </pc:sldChg>
      <pc:sldChg chg="modSp">
        <pc:chgData name="來賓使用者" userId="" providerId="Windows Live" clId="Web-{839D166C-4FAC-47AB-BB12-F689FB48A7F6}" dt="2023-11-15T15:19:00.718" v="1" actId="1076"/>
        <pc:sldMkLst>
          <pc:docMk/>
          <pc:sldMk cId="3435027885" sldId="276"/>
        </pc:sldMkLst>
        <pc:picChg chg="mod">
          <ac:chgData name="來賓使用者" userId="" providerId="Windows Live" clId="Web-{839D166C-4FAC-47AB-BB12-F689FB48A7F6}" dt="2023-11-15T15:19:00.718" v="1" actId="1076"/>
          <ac:picMkLst>
            <pc:docMk/>
            <pc:sldMk cId="3435027885" sldId="276"/>
            <ac:picMk id="2" creationId="{00000000-0000-0000-0000-000000000000}"/>
          </ac:picMkLst>
        </pc:picChg>
      </pc:sldChg>
    </pc:docChg>
  </pc:docChgLst>
  <pc:docChgLst>
    <pc:chgData name="夏 湘淳" userId="934a9c81aa626f0e" providerId="Windows Live" clId="Web-{8CAB6FD4-B898-4368-A20A-904CBA76FA71}"/>
    <pc:docChg chg="addSld modSld">
      <pc:chgData name="夏 湘淳" userId="934a9c81aa626f0e" providerId="Windows Live" clId="Web-{8CAB6FD4-B898-4368-A20A-904CBA76FA71}" dt="2023-11-15T16:39:56.577" v="58"/>
      <pc:docMkLst>
        <pc:docMk/>
      </pc:docMkLst>
      <pc:sldChg chg="modNotes">
        <pc:chgData name="夏 湘淳" userId="934a9c81aa626f0e" providerId="Windows Live" clId="Web-{8CAB6FD4-B898-4368-A20A-904CBA76FA71}" dt="2023-11-15T16:37:56.793" v="25"/>
        <pc:sldMkLst>
          <pc:docMk/>
          <pc:sldMk cId="0" sldId="263"/>
        </pc:sldMkLst>
      </pc:sldChg>
      <pc:sldChg chg="modNotes">
        <pc:chgData name="夏 湘淳" userId="934a9c81aa626f0e" providerId="Windows Live" clId="Web-{8CAB6FD4-B898-4368-A20A-904CBA76FA71}" dt="2023-11-15T16:39:56.577" v="58"/>
        <pc:sldMkLst>
          <pc:docMk/>
          <pc:sldMk cId="0" sldId="265"/>
        </pc:sldMkLst>
      </pc:sldChg>
      <pc:sldChg chg="modSp">
        <pc:chgData name="夏 湘淳" userId="934a9c81aa626f0e" providerId="Windows Live" clId="Web-{8CAB6FD4-B898-4368-A20A-904CBA76FA71}" dt="2023-11-15T16:05:21.948" v="22" actId="1076"/>
        <pc:sldMkLst>
          <pc:docMk/>
          <pc:sldMk cId="0" sldId="270"/>
        </pc:sldMkLst>
        <pc:picChg chg="mod">
          <ac:chgData name="夏 湘淳" userId="934a9c81aa626f0e" providerId="Windows Live" clId="Web-{8CAB6FD4-B898-4368-A20A-904CBA76FA71}" dt="2023-11-15T16:05:21.948" v="22" actId="1076"/>
          <ac:picMkLst>
            <pc:docMk/>
            <pc:sldMk cId="0" sldId="270"/>
            <ac:picMk id="2" creationId="{00000000-0000-0000-0000-000000000000}"/>
          </ac:picMkLst>
        </pc:picChg>
      </pc:sldChg>
      <pc:sldChg chg="modSp">
        <pc:chgData name="夏 湘淳" userId="934a9c81aa626f0e" providerId="Windows Live" clId="Web-{8CAB6FD4-B898-4368-A20A-904CBA76FA71}" dt="2023-11-15T15:11:09.604" v="0" actId="14100"/>
        <pc:sldMkLst>
          <pc:docMk/>
          <pc:sldMk cId="3763608719" sldId="274"/>
        </pc:sldMkLst>
        <pc:spChg chg="mod">
          <ac:chgData name="夏 湘淳" userId="934a9c81aa626f0e" providerId="Windows Live" clId="Web-{8CAB6FD4-B898-4368-A20A-904CBA76FA71}" dt="2023-11-15T15:11:09.604" v="0" actId="14100"/>
          <ac:spMkLst>
            <pc:docMk/>
            <pc:sldMk cId="3763608719" sldId="274"/>
            <ac:spMk id="14" creationId="{00000000-0000-0000-0000-000000000000}"/>
          </ac:spMkLst>
        </pc:spChg>
      </pc:sldChg>
      <pc:sldChg chg="addSp delSp modSp add replId">
        <pc:chgData name="夏 湘淳" userId="934a9c81aa626f0e" providerId="Windows Live" clId="Web-{8CAB6FD4-B898-4368-A20A-904CBA76FA71}" dt="2023-11-15T15:26:37.405" v="21" actId="14100"/>
        <pc:sldMkLst>
          <pc:docMk/>
          <pc:sldMk cId="1840012641" sldId="277"/>
        </pc:sldMkLst>
        <pc:spChg chg="mod">
          <ac:chgData name="夏 湘淳" userId="934a9c81aa626f0e" providerId="Windows Live" clId="Web-{8CAB6FD4-B898-4368-A20A-904CBA76FA71}" dt="2023-11-15T15:26:12.325" v="10" actId="20577"/>
          <ac:spMkLst>
            <pc:docMk/>
            <pc:sldMk cId="1840012641" sldId="277"/>
            <ac:spMk id="15" creationId="{00000000-0000-0000-0000-000000000000}"/>
          </ac:spMkLst>
        </pc:spChg>
        <pc:picChg chg="add mod">
          <ac:chgData name="夏 湘淳" userId="934a9c81aa626f0e" providerId="Windows Live" clId="Web-{8CAB6FD4-B898-4368-A20A-904CBA76FA71}" dt="2023-11-15T15:26:37.405" v="21" actId="14100"/>
          <ac:picMkLst>
            <pc:docMk/>
            <pc:sldMk cId="1840012641" sldId="277"/>
            <ac:picMk id="12" creationId="{CE14CD48-5361-2FB7-0A8F-B2B306398758}"/>
          </ac:picMkLst>
        </pc:picChg>
        <pc:picChg chg="del">
          <ac:chgData name="夏 湘淳" userId="934a9c81aa626f0e" providerId="Windows Live" clId="Web-{8CAB6FD4-B898-4368-A20A-904CBA76FA71}" dt="2023-11-15T15:26:17.591" v="11"/>
          <ac:picMkLst>
            <pc:docMk/>
            <pc:sldMk cId="1840012641" sldId="277"/>
            <ac:picMk id="17" creationId="{A7530014-9180-184E-178B-0C1AD3FF9FF4}"/>
          </ac:picMkLst>
        </pc:picChg>
        <pc:picChg chg="del">
          <ac:chgData name="夏 湘淳" userId="934a9c81aa626f0e" providerId="Windows Live" clId="Web-{8CAB6FD4-B898-4368-A20A-904CBA76FA71}" dt="2023-11-15T15:26:18.434" v="12"/>
          <ac:picMkLst>
            <pc:docMk/>
            <pc:sldMk cId="1840012641" sldId="277"/>
            <ac:picMk id="19" creationId="{D3A111EF-E788-86CC-B654-55EA6403884A}"/>
          </ac:picMkLst>
        </pc:picChg>
      </pc:sldChg>
    </pc:docChg>
  </pc:docChgLst>
  <pc:docChgLst>
    <pc:chgData name="芃岑 郭" userId="097fdde8c8078ce9" providerId="LiveId" clId="{259CD72C-E127-4BA4-BFC5-49F362EAF7B4}"/>
    <pc:docChg chg="undo custSel addSld delSld modSld sldOrd">
      <pc:chgData name="芃岑 郭" userId="097fdde8c8078ce9" providerId="LiveId" clId="{259CD72C-E127-4BA4-BFC5-49F362EAF7B4}" dt="2023-11-15T16:11:41.248" v="852" actId="20577"/>
      <pc:docMkLst>
        <pc:docMk/>
      </pc:docMkLst>
      <pc:sldChg chg="modSp mod">
        <pc:chgData name="芃岑 郭" userId="097fdde8c8078ce9" providerId="LiveId" clId="{259CD72C-E127-4BA4-BFC5-49F362EAF7B4}" dt="2023-11-15T16:11:41.248" v="852" actId="20577"/>
        <pc:sldMkLst>
          <pc:docMk/>
          <pc:sldMk cId="0" sldId="258"/>
        </pc:sldMkLst>
        <pc:spChg chg="mod">
          <ac:chgData name="芃岑 郭" userId="097fdde8c8078ce9" providerId="LiveId" clId="{259CD72C-E127-4BA4-BFC5-49F362EAF7B4}" dt="2023-11-15T13:46:31.808" v="245" actId="1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芃岑 郭" userId="097fdde8c8078ce9" providerId="LiveId" clId="{259CD72C-E127-4BA4-BFC5-49F362EAF7B4}" dt="2023-11-15T16:11:41.248" v="852" actId="20577"/>
          <ac:spMkLst>
            <pc:docMk/>
            <pc:sldMk cId="0" sldId="258"/>
            <ac:spMk id="4" creationId="{00000000-0000-0000-0000-000000000000}"/>
          </ac:spMkLst>
        </pc:spChg>
        <pc:picChg chg="mod">
          <ac:chgData name="芃岑 郭" userId="097fdde8c8078ce9" providerId="LiveId" clId="{259CD72C-E127-4BA4-BFC5-49F362EAF7B4}" dt="2023-11-15T13:46:26.375" v="244" actId="1035"/>
          <ac:picMkLst>
            <pc:docMk/>
            <pc:sldMk cId="0" sldId="258"/>
            <ac:picMk id="2" creationId="{00000000-0000-0000-0000-000000000000}"/>
          </ac:picMkLst>
        </pc:picChg>
      </pc:sldChg>
      <pc:sldChg chg="addSp modSp mod">
        <pc:chgData name="芃岑 郭" userId="097fdde8c8078ce9" providerId="LiveId" clId="{259CD72C-E127-4BA4-BFC5-49F362EAF7B4}" dt="2023-11-15T13:52:00.113" v="299" actId="113"/>
        <pc:sldMkLst>
          <pc:docMk/>
          <pc:sldMk cId="0" sldId="259"/>
        </pc:sldMkLst>
        <pc:spChg chg="mod">
          <ac:chgData name="芃岑 郭" userId="097fdde8c8078ce9" providerId="LiveId" clId="{259CD72C-E127-4BA4-BFC5-49F362EAF7B4}" dt="2023-11-15T13:46:49.093" v="248" actId="1076"/>
          <ac:spMkLst>
            <pc:docMk/>
            <pc:sldMk cId="0" sldId="259"/>
            <ac:spMk id="12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2:00.113" v="299" actId="113"/>
          <ac:spMkLst>
            <pc:docMk/>
            <pc:sldMk cId="0" sldId="259"/>
            <ac:spMk id="13" creationId="{00000000-0000-0000-0000-000000000000}"/>
          </ac:spMkLst>
        </pc:spChg>
        <pc:picChg chg="mod">
          <ac:chgData name="芃岑 郭" userId="097fdde8c8078ce9" providerId="LiveId" clId="{259CD72C-E127-4BA4-BFC5-49F362EAF7B4}" dt="2023-11-15T13:50:47.044" v="283" actId="14100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芃岑 郭" userId="097fdde8c8078ce9" providerId="LiveId" clId="{259CD72C-E127-4BA4-BFC5-49F362EAF7B4}" dt="2023-11-15T13:51:33.617" v="295" actId="1076"/>
          <ac:picMkLst>
            <pc:docMk/>
            <pc:sldMk cId="0" sldId="259"/>
            <ac:picMk id="15" creationId="{740FF64D-0F7F-DD99-5917-BDE760763C11}"/>
          </ac:picMkLst>
        </pc:picChg>
        <pc:picChg chg="add mod">
          <ac:chgData name="芃岑 郭" userId="097fdde8c8078ce9" providerId="LiveId" clId="{259CD72C-E127-4BA4-BFC5-49F362EAF7B4}" dt="2023-11-15T13:51:40.153" v="297" actId="1076"/>
          <ac:picMkLst>
            <pc:docMk/>
            <pc:sldMk cId="0" sldId="259"/>
            <ac:picMk id="2050" creationId="{EFB0512E-5EFE-8FB7-B0B2-7E253F69FD25}"/>
          </ac:picMkLst>
        </pc:picChg>
      </pc:sldChg>
      <pc:sldChg chg="modSp mod">
        <pc:chgData name="芃岑 郭" userId="097fdde8c8078ce9" providerId="LiveId" clId="{259CD72C-E127-4BA4-BFC5-49F362EAF7B4}" dt="2023-11-15T13:55:32.646" v="303" actId="113"/>
        <pc:sldMkLst>
          <pc:docMk/>
          <pc:sldMk cId="0" sldId="260"/>
        </pc:sldMkLst>
        <pc:spChg chg="mod">
          <ac:chgData name="芃岑 郭" userId="097fdde8c8078ce9" providerId="LiveId" clId="{259CD72C-E127-4BA4-BFC5-49F362EAF7B4}" dt="2023-11-15T13:52:17.582" v="301" actId="113"/>
          <ac:spMkLst>
            <pc:docMk/>
            <pc:sldMk cId="0" sldId="260"/>
            <ac:spMk id="6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5:32.646" v="303" actId="113"/>
          <ac:spMkLst>
            <pc:docMk/>
            <pc:sldMk cId="0" sldId="260"/>
            <ac:spMk id="7" creationId="{00000000-0000-0000-0000-000000000000}"/>
          </ac:spMkLst>
        </pc:spChg>
      </pc:sldChg>
      <pc:sldChg chg="modSp mod">
        <pc:chgData name="芃岑 郭" userId="097fdde8c8078ce9" providerId="LiveId" clId="{259CD72C-E127-4BA4-BFC5-49F362EAF7B4}" dt="2023-11-15T13:55:58.356" v="308" actId="113"/>
        <pc:sldMkLst>
          <pc:docMk/>
          <pc:sldMk cId="0" sldId="261"/>
        </pc:sldMkLst>
        <pc:spChg chg="mod">
          <ac:chgData name="芃岑 郭" userId="097fdde8c8078ce9" providerId="LiveId" clId="{259CD72C-E127-4BA4-BFC5-49F362EAF7B4}" dt="2023-11-15T13:55:58.356" v="308" actId="113"/>
          <ac:spMkLst>
            <pc:docMk/>
            <pc:sldMk cId="0" sldId="261"/>
            <ac:spMk id="11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5:47.243" v="306" actId="255"/>
          <ac:spMkLst>
            <pc:docMk/>
            <pc:sldMk cId="0" sldId="261"/>
            <ac:spMk id="13" creationId="{00000000-0000-0000-0000-000000000000}"/>
          </ac:spMkLst>
        </pc:spChg>
      </pc:sldChg>
      <pc:sldChg chg="modSp mod">
        <pc:chgData name="芃岑 郭" userId="097fdde8c8078ce9" providerId="LiveId" clId="{259CD72C-E127-4BA4-BFC5-49F362EAF7B4}" dt="2023-11-15T13:56:11.448" v="310" actId="113"/>
        <pc:sldMkLst>
          <pc:docMk/>
          <pc:sldMk cId="0" sldId="262"/>
        </pc:sldMkLst>
        <pc:spChg chg="mod">
          <ac:chgData name="芃岑 郭" userId="097fdde8c8078ce9" providerId="LiveId" clId="{259CD72C-E127-4BA4-BFC5-49F362EAF7B4}" dt="2023-11-15T13:56:11.448" v="310" actId="113"/>
          <ac:spMkLst>
            <pc:docMk/>
            <pc:sldMk cId="0" sldId="262"/>
            <ac:spMk id="11" creationId="{00000000-0000-0000-0000-000000000000}"/>
          </ac:spMkLst>
        </pc:spChg>
      </pc:sldChg>
      <pc:sldChg chg="modSp mod ord">
        <pc:chgData name="芃岑 郭" userId="097fdde8c8078ce9" providerId="LiveId" clId="{259CD72C-E127-4BA4-BFC5-49F362EAF7B4}" dt="2023-11-15T13:56:28.463" v="314" actId="113"/>
        <pc:sldMkLst>
          <pc:docMk/>
          <pc:sldMk cId="0" sldId="263"/>
        </pc:sldMkLst>
        <pc:spChg chg="mod">
          <ac:chgData name="芃岑 郭" userId="097fdde8c8078ce9" providerId="LiveId" clId="{259CD72C-E127-4BA4-BFC5-49F362EAF7B4}" dt="2023-11-15T13:56:28.463" v="314" actId="113"/>
          <ac:spMkLst>
            <pc:docMk/>
            <pc:sldMk cId="0" sldId="263"/>
            <ac:spMk id="11" creationId="{00000000-0000-0000-0000-000000000000}"/>
          </ac:spMkLst>
        </pc:spChg>
      </pc:sldChg>
      <pc:sldChg chg="modSp mod">
        <pc:chgData name="芃岑 郭" userId="097fdde8c8078ce9" providerId="LiveId" clId="{259CD72C-E127-4BA4-BFC5-49F362EAF7B4}" dt="2023-11-15T13:56:40.733" v="317" actId="113"/>
        <pc:sldMkLst>
          <pc:docMk/>
          <pc:sldMk cId="0" sldId="264"/>
        </pc:sldMkLst>
        <pc:spChg chg="mod">
          <ac:chgData name="芃岑 郭" userId="097fdde8c8078ce9" providerId="LiveId" clId="{259CD72C-E127-4BA4-BFC5-49F362EAF7B4}" dt="2023-11-15T13:56:40.733" v="317" actId="113"/>
          <ac:spMkLst>
            <pc:docMk/>
            <pc:sldMk cId="0" sldId="264"/>
            <ac:spMk id="14" creationId="{00000000-0000-0000-0000-000000000000}"/>
          </ac:spMkLst>
        </pc:spChg>
      </pc:sldChg>
      <pc:sldChg chg="modSp mod">
        <pc:chgData name="芃岑 郭" userId="097fdde8c8078ce9" providerId="LiveId" clId="{259CD72C-E127-4BA4-BFC5-49F362EAF7B4}" dt="2023-11-15T13:57:09.956" v="323" actId="113"/>
        <pc:sldMkLst>
          <pc:docMk/>
          <pc:sldMk cId="0" sldId="265"/>
        </pc:sldMkLst>
        <pc:spChg chg="mod">
          <ac:chgData name="芃岑 郭" userId="097fdde8c8078ce9" providerId="LiveId" clId="{259CD72C-E127-4BA4-BFC5-49F362EAF7B4}" dt="2023-11-15T13:57:01.344" v="321" actId="113"/>
          <ac:spMkLst>
            <pc:docMk/>
            <pc:sldMk cId="0" sldId="265"/>
            <ac:spMk id="13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6:52.664" v="319" actId="113"/>
          <ac:spMkLst>
            <pc:docMk/>
            <pc:sldMk cId="0" sldId="265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7:09.956" v="323" actId="113"/>
          <ac:spMkLst>
            <pc:docMk/>
            <pc:sldMk cId="0" sldId="265"/>
            <ac:spMk id="15" creationId="{00000000-0000-0000-0000-000000000000}"/>
          </ac:spMkLst>
        </pc:spChg>
      </pc:sldChg>
      <pc:sldChg chg="modSp mod modNotesTx">
        <pc:chgData name="芃岑 郭" userId="097fdde8c8078ce9" providerId="LiveId" clId="{259CD72C-E127-4BA4-BFC5-49F362EAF7B4}" dt="2023-11-15T15:54:06.588" v="759" actId="20577"/>
        <pc:sldMkLst>
          <pc:docMk/>
          <pc:sldMk cId="0" sldId="266"/>
        </pc:sldMkLst>
        <pc:spChg chg="mod">
          <ac:chgData name="芃岑 郭" userId="097fdde8c8078ce9" providerId="LiveId" clId="{259CD72C-E127-4BA4-BFC5-49F362EAF7B4}" dt="2023-11-15T13:57:52.125" v="327" actId="113"/>
          <ac:spMkLst>
            <pc:docMk/>
            <pc:sldMk cId="0" sldId="266"/>
            <ac:spMk id="13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7:35.440" v="326" actId="113"/>
          <ac:spMkLst>
            <pc:docMk/>
            <pc:sldMk cId="0" sldId="266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4:06.588" v="759" actId="2057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8:03.991" v="329" actId="113"/>
          <ac:spMkLst>
            <pc:docMk/>
            <pc:sldMk cId="0" sldId="266"/>
            <ac:spMk id="16" creationId="{00000000-0000-0000-0000-000000000000}"/>
          </ac:spMkLst>
        </pc:spChg>
      </pc:sldChg>
      <pc:sldChg chg="addSp delSp modSp mod modNotesTx">
        <pc:chgData name="芃岑 郭" userId="097fdde8c8078ce9" providerId="LiveId" clId="{259CD72C-E127-4BA4-BFC5-49F362EAF7B4}" dt="2023-11-15T15:54:24.933" v="769" actId="20577"/>
        <pc:sldMkLst>
          <pc:docMk/>
          <pc:sldMk cId="0" sldId="267"/>
        </pc:sldMkLst>
        <pc:spChg chg="mod">
          <ac:chgData name="芃岑 郭" userId="097fdde8c8078ce9" providerId="LiveId" clId="{259CD72C-E127-4BA4-BFC5-49F362EAF7B4}" dt="2023-11-15T13:58:15.012" v="331" actId="113"/>
          <ac:spMkLst>
            <pc:docMk/>
            <pc:sldMk cId="0" sldId="267"/>
            <ac:spMk id="16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8:22.405" v="333" actId="113"/>
          <ac:spMkLst>
            <pc:docMk/>
            <pc:sldMk cId="0" sldId="267"/>
            <ac:spMk id="17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8:30.910" v="335" actId="113"/>
          <ac:spMkLst>
            <pc:docMk/>
            <pc:sldMk cId="0" sldId="267"/>
            <ac:spMk id="18" creationId="{00000000-0000-0000-0000-000000000000}"/>
          </ac:spMkLst>
        </pc:spChg>
        <pc:spChg chg="add del mod">
          <ac:chgData name="芃岑 郭" userId="097fdde8c8078ce9" providerId="LiveId" clId="{259CD72C-E127-4BA4-BFC5-49F362EAF7B4}" dt="2023-11-15T15:54:24.933" v="769" actId="20577"/>
          <ac:spMkLst>
            <pc:docMk/>
            <pc:sldMk cId="0" sldId="267"/>
            <ac:spMk id="19" creationId="{00000000-0000-0000-0000-000000000000}"/>
          </ac:spMkLst>
        </pc:spChg>
      </pc:sldChg>
      <pc:sldChg chg="modSp mod modNotesTx">
        <pc:chgData name="芃岑 郭" userId="097fdde8c8078ce9" providerId="LiveId" clId="{259CD72C-E127-4BA4-BFC5-49F362EAF7B4}" dt="2023-11-15T15:54:39.509" v="774" actId="14100"/>
        <pc:sldMkLst>
          <pc:docMk/>
          <pc:sldMk cId="0" sldId="268"/>
        </pc:sldMkLst>
        <pc:spChg chg="mod">
          <ac:chgData name="芃岑 郭" userId="097fdde8c8078ce9" providerId="LiveId" clId="{259CD72C-E127-4BA4-BFC5-49F362EAF7B4}" dt="2023-11-15T13:58:41.239" v="337" actId="113"/>
          <ac:spMkLst>
            <pc:docMk/>
            <pc:sldMk cId="0" sldId="268"/>
            <ac:spMk id="17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8:50.051" v="341" actId="114"/>
          <ac:spMkLst>
            <pc:docMk/>
            <pc:sldMk cId="0" sldId="268"/>
            <ac:spMk id="18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8:59.389" v="343" actId="2711"/>
          <ac:spMkLst>
            <pc:docMk/>
            <pc:sldMk cId="0" sldId="268"/>
            <ac:spMk id="19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4:39.509" v="774" actId="14100"/>
          <ac:spMkLst>
            <pc:docMk/>
            <pc:sldMk cId="0" sldId="268"/>
            <ac:spMk id="20" creationId="{00000000-0000-0000-0000-000000000000}"/>
          </ac:spMkLst>
        </pc:spChg>
      </pc:sldChg>
      <pc:sldChg chg="modSp mod modNotesTx">
        <pc:chgData name="芃岑 郭" userId="097fdde8c8078ce9" providerId="LiveId" clId="{259CD72C-E127-4BA4-BFC5-49F362EAF7B4}" dt="2023-11-15T15:54:45.145" v="776" actId="20577"/>
        <pc:sldMkLst>
          <pc:docMk/>
          <pc:sldMk cId="0" sldId="269"/>
        </pc:sldMkLst>
        <pc:spChg chg="mod">
          <ac:chgData name="芃岑 郭" userId="097fdde8c8078ce9" providerId="LiveId" clId="{259CD72C-E127-4BA4-BFC5-49F362EAF7B4}" dt="2023-11-15T13:59:41.279" v="346" actId="113"/>
          <ac:spMkLst>
            <pc:docMk/>
            <pc:sldMk cId="0" sldId="269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3:59:54.727" v="349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4:45.145" v="776" actId="20577"/>
          <ac:spMkLst>
            <pc:docMk/>
            <pc:sldMk cId="0" sldId="269"/>
            <ac:spMk id="16" creationId="{00000000-0000-0000-0000-000000000000}"/>
          </ac:spMkLst>
        </pc:spChg>
      </pc:sldChg>
      <pc:sldChg chg="modSp mod ord modNotesTx">
        <pc:chgData name="芃岑 郭" userId="097fdde8c8078ce9" providerId="LiveId" clId="{259CD72C-E127-4BA4-BFC5-49F362EAF7B4}" dt="2023-11-15T15:55:26.986" v="790" actId="20577"/>
        <pc:sldMkLst>
          <pc:docMk/>
          <pc:sldMk cId="0" sldId="270"/>
        </pc:sldMkLst>
        <pc:spChg chg="mod">
          <ac:chgData name="芃岑 郭" userId="097fdde8c8078ce9" providerId="LiveId" clId="{259CD72C-E127-4BA4-BFC5-49F362EAF7B4}" dt="2023-11-15T14:02:58.439" v="390" actId="113"/>
          <ac:spMkLst>
            <pc:docMk/>
            <pc:sldMk cId="0" sldId="270"/>
            <ac:spMk id="21" creationId="{00000000-0000-0000-0000-000000000000}"/>
          </ac:spMkLst>
        </pc:spChg>
        <pc:spChg chg="mod">
          <ac:chgData name="芃岑 郭" userId="097fdde8c8078ce9" providerId="LiveId" clId="{259CD72C-E127-4BA4-BFC5-49F362EAF7B4}" dt="2023-11-15T14:03:06.395" v="392" actId="113"/>
          <ac:spMkLst>
            <pc:docMk/>
            <pc:sldMk cId="0" sldId="270"/>
            <ac:spMk id="46" creationId="{00000000-0000-0000-0000-000000000000}"/>
          </ac:spMkLst>
        </pc:spChg>
        <pc:spChg chg="mod">
          <ac:chgData name="芃岑 郭" userId="097fdde8c8078ce9" providerId="LiveId" clId="{259CD72C-E127-4BA4-BFC5-49F362EAF7B4}" dt="2023-11-15T14:03:16.223" v="394" actId="113"/>
          <ac:spMkLst>
            <pc:docMk/>
            <pc:sldMk cId="0" sldId="270"/>
            <ac:spMk id="77" creationId="{00000000-0000-0000-0000-000000000000}"/>
          </ac:spMkLst>
        </pc:spChg>
        <pc:spChg chg="mod">
          <ac:chgData name="芃岑 郭" userId="097fdde8c8078ce9" providerId="LiveId" clId="{259CD72C-E127-4BA4-BFC5-49F362EAF7B4}" dt="2023-11-15T14:02:48.033" v="388" actId="113"/>
          <ac:spMkLst>
            <pc:docMk/>
            <pc:sldMk cId="0" sldId="270"/>
            <ac:spMk id="78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5:26.986" v="790" actId="20577"/>
          <ac:spMkLst>
            <pc:docMk/>
            <pc:sldMk cId="0" sldId="270"/>
            <ac:spMk id="85" creationId="{00000000-0000-0000-0000-000000000000}"/>
          </ac:spMkLst>
        </pc:spChg>
      </pc:sldChg>
      <pc:sldChg chg="modSp mod">
        <pc:chgData name="芃岑 郭" userId="097fdde8c8078ce9" providerId="LiveId" clId="{259CD72C-E127-4BA4-BFC5-49F362EAF7B4}" dt="2023-11-15T14:03:42.394" v="398" actId="113"/>
        <pc:sldMkLst>
          <pc:docMk/>
          <pc:sldMk cId="0" sldId="271"/>
        </pc:sldMkLst>
        <pc:spChg chg="mod">
          <ac:chgData name="芃岑 郭" userId="097fdde8c8078ce9" providerId="LiveId" clId="{259CD72C-E127-4BA4-BFC5-49F362EAF7B4}" dt="2023-11-15T14:03:42.394" v="398" actId="113"/>
          <ac:spMkLst>
            <pc:docMk/>
            <pc:sldMk cId="0" sldId="271"/>
            <ac:spMk id="15" creationId="{00000000-0000-0000-0000-000000000000}"/>
          </ac:spMkLst>
        </pc:spChg>
      </pc:sldChg>
      <pc:sldChg chg="modSp mod">
        <pc:chgData name="芃岑 郭" userId="097fdde8c8078ce9" providerId="LiveId" clId="{259CD72C-E127-4BA4-BFC5-49F362EAF7B4}" dt="2023-11-15T15:55:09.628" v="786" actId="20577"/>
        <pc:sldMkLst>
          <pc:docMk/>
          <pc:sldMk cId="4024796682" sldId="272"/>
        </pc:sldMkLst>
        <pc:spChg chg="mod">
          <ac:chgData name="芃岑 郭" userId="097fdde8c8078ce9" providerId="LiveId" clId="{259CD72C-E127-4BA4-BFC5-49F362EAF7B4}" dt="2023-11-15T14:01:16.398" v="373" actId="113"/>
          <ac:spMkLst>
            <pc:docMk/>
            <pc:sldMk cId="4024796682" sldId="272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4:01:42.007" v="382" actId="1038"/>
          <ac:spMkLst>
            <pc:docMk/>
            <pc:sldMk cId="4024796682" sldId="272"/>
            <ac:spMk id="15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5:09.628" v="786" actId="20577"/>
          <ac:spMkLst>
            <pc:docMk/>
            <pc:sldMk cId="4024796682" sldId="272"/>
            <ac:spMk id="16" creationId="{00000000-0000-0000-0000-000000000000}"/>
          </ac:spMkLst>
        </pc:spChg>
      </pc:sldChg>
      <pc:sldChg chg="modSp mod modNotesTx">
        <pc:chgData name="芃岑 郭" userId="097fdde8c8078ce9" providerId="LiveId" clId="{259CD72C-E127-4BA4-BFC5-49F362EAF7B4}" dt="2023-11-15T15:54:55.639" v="780" actId="20577"/>
        <pc:sldMkLst>
          <pc:docMk/>
          <pc:sldMk cId="4208211138" sldId="273"/>
        </pc:sldMkLst>
        <pc:spChg chg="mod">
          <ac:chgData name="芃岑 郭" userId="097fdde8c8078ce9" providerId="LiveId" clId="{259CD72C-E127-4BA4-BFC5-49F362EAF7B4}" dt="2023-11-15T14:00:09.838" v="352" actId="113"/>
          <ac:spMkLst>
            <pc:docMk/>
            <pc:sldMk cId="4208211138" sldId="273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4:00:17.166" v="354" actId="113"/>
          <ac:spMkLst>
            <pc:docMk/>
            <pc:sldMk cId="4208211138" sldId="273"/>
            <ac:spMk id="15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4:55.639" v="780" actId="20577"/>
          <ac:spMkLst>
            <pc:docMk/>
            <pc:sldMk cId="4208211138" sldId="273"/>
            <ac:spMk id="16" creationId="{00000000-0000-0000-0000-000000000000}"/>
          </ac:spMkLst>
        </pc:spChg>
      </pc:sldChg>
      <pc:sldChg chg="addSp delSp modSp mod modNotesTx">
        <pc:chgData name="芃岑 郭" userId="097fdde8c8078ce9" providerId="LiveId" clId="{259CD72C-E127-4BA4-BFC5-49F362EAF7B4}" dt="2023-11-15T15:55:36.515" v="792" actId="20577"/>
        <pc:sldMkLst>
          <pc:docMk/>
          <pc:sldMk cId="3763608719" sldId="274"/>
        </pc:sldMkLst>
        <pc:spChg chg="add del mod">
          <ac:chgData name="芃岑 郭" userId="097fdde8c8078ce9" providerId="LiveId" clId="{259CD72C-E127-4BA4-BFC5-49F362EAF7B4}" dt="2023-11-15T13:43:40.531" v="212" actId="478"/>
          <ac:spMkLst>
            <pc:docMk/>
            <pc:sldMk cId="3763608719" sldId="274"/>
            <ac:spMk id="12" creationId="{DEB70474-1A5D-D481-515E-FB6E538ACC84}"/>
          </ac:spMkLst>
        </pc:spChg>
        <pc:spChg chg="mod">
          <ac:chgData name="芃岑 郭" userId="097fdde8c8078ce9" providerId="LiveId" clId="{259CD72C-E127-4BA4-BFC5-49F362EAF7B4}" dt="2023-11-15T14:03:27.188" v="396" actId="113"/>
          <ac:spMkLst>
            <pc:docMk/>
            <pc:sldMk cId="3763608719" sldId="274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5:36.515" v="792" actId="20577"/>
          <ac:spMkLst>
            <pc:docMk/>
            <pc:sldMk cId="3763608719" sldId="274"/>
            <ac:spMk id="16" creationId="{00000000-0000-0000-0000-000000000000}"/>
          </ac:spMkLst>
        </pc:spChg>
        <pc:picChg chg="mod">
          <ac:chgData name="芃岑 郭" userId="097fdde8c8078ce9" providerId="LiveId" clId="{259CD72C-E127-4BA4-BFC5-49F362EAF7B4}" dt="2023-11-15T13:44:44.952" v="219" actId="1076"/>
          <ac:picMkLst>
            <pc:docMk/>
            <pc:sldMk cId="3763608719" sldId="274"/>
            <ac:picMk id="2" creationId="{00000000-0000-0000-0000-000000000000}"/>
          </ac:picMkLst>
        </pc:picChg>
        <pc:picChg chg="add del mod">
          <ac:chgData name="芃岑 郭" userId="097fdde8c8078ce9" providerId="LiveId" clId="{259CD72C-E127-4BA4-BFC5-49F362EAF7B4}" dt="2023-11-15T13:44:50.464" v="221" actId="478"/>
          <ac:picMkLst>
            <pc:docMk/>
            <pc:sldMk cId="3763608719" sldId="274"/>
            <ac:picMk id="13" creationId="{C4C4473E-87FD-F554-D127-F8BF1C0E28AE}"/>
          </ac:picMkLst>
        </pc:picChg>
        <pc:picChg chg="add mod">
          <ac:chgData name="芃岑 郭" userId="097fdde8c8078ce9" providerId="LiveId" clId="{259CD72C-E127-4BA4-BFC5-49F362EAF7B4}" dt="2023-11-15T13:44:56.045" v="223" actId="1076"/>
          <ac:picMkLst>
            <pc:docMk/>
            <pc:sldMk cId="3763608719" sldId="274"/>
            <ac:picMk id="1026" creationId="{DB855ACD-3C01-4B15-53DC-9572715FF9C5}"/>
          </ac:picMkLst>
        </pc:picChg>
      </pc:sldChg>
      <pc:sldChg chg="modSp mod modNotesTx">
        <pc:chgData name="芃岑 郭" userId="097fdde8c8078ce9" providerId="LiveId" clId="{259CD72C-E127-4BA4-BFC5-49F362EAF7B4}" dt="2023-11-15T15:55:01.401" v="782" actId="20577"/>
        <pc:sldMkLst>
          <pc:docMk/>
          <pc:sldMk cId="302765175" sldId="275"/>
        </pc:sldMkLst>
        <pc:spChg chg="mod">
          <ac:chgData name="芃岑 郭" userId="097fdde8c8078ce9" providerId="LiveId" clId="{259CD72C-E127-4BA4-BFC5-49F362EAF7B4}" dt="2023-11-15T14:00:36.536" v="357" actId="113"/>
          <ac:spMkLst>
            <pc:docMk/>
            <pc:sldMk cId="302765175" sldId="275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4:00:52.677" v="371" actId="1037"/>
          <ac:spMkLst>
            <pc:docMk/>
            <pc:sldMk cId="302765175" sldId="275"/>
            <ac:spMk id="15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5:01.401" v="782" actId="20577"/>
          <ac:spMkLst>
            <pc:docMk/>
            <pc:sldMk cId="302765175" sldId="275"/>
            <ac:spMk id="16" creationId="{00000000-0000-0000-0000-000000000000}"/>
          </ac:spMkLst>
        </pc:spChg>
      </pc:sldChg>
      <pc:sldChg chg="new del ord">
        <pc:chgData name="芃岑 郭" userId="097fdde8c8078ce9" providerId="LiveId" clId="{259CD72C-E127-4BA4-BFC5-49F362EAF7B4}" dt="2023-11-15T12:28:47.997" v="3" actId="2696"/>
        <pc:sldMkLst>
          <pc:docMk/>
          <pc:sldMk cId="121912460" sldId="276"/>
        </pc:sldMkLst>
      </pc:sldChg>
      <pc:sldChg chg="addSp delSp modSp add mod ord modNotesTx">
        <pc:chgData name="芃岑 郭" userId="097fdde8c8078ce9" providerId="LiveId" clId="{259CD72C-E127-4BA4-BFC5-49F362EAF7B4}" dt="2023-11-15T15:55:15.075" v="788" actId="20577"/>
        <pc:sldMkLst>
          <pc:docMk/>
          <pc:sldMk cId="3435027885" sldId="276"/>
        </pc:sldMkLst>
        <pc:spChg chg="add mod">
          <ac:chgData name="芃岑 郭" userId="097fdde8c8078ce9" providerId="LiveId" clId="{259CD72C-E127-4BA4-BFC5-49F362EAF7B4}" dt="2023-11-15T14:13:12.160" v="413" actId="1076"/>
          <ac:spMkLst>
            <pc:docMk/>
            <pc:sldMk cId="3435027885" sldId="276"/>
            <ac:spMk id="12" creationId="{35C786A8-3A5E-C137-EAB9-51D3FEFD36D3}"/>
          </ac:spMkLst>
        </pc:spChg>
        <pc:spChg chg="add mod">
          <ac:chgData name="芃岑 郭" userId="097fdde8c8078ce9" providerId="LiveId" clId="{259CD72C-E127-4BA4-BFC5-49F362EAF7B4}" dt="2023-11-15T14:15:19.361" v="437" actId="1076"/>
          <ac:spMkLst>
            <pc:docMk/>
            <pc:sldMk cId="3435027885" sldId="276"/>
            <ac:spMk id="13" creationId="{D48ADB8D-8391-CB19-D3BB-AB748E4EEE3E}"/>
          </ac:spMkLst>
        </pc:spChg>
        <pc:spChg chg="del mod">
          <ac:chgData name="芃岑 郭" userId="097fdde8c8078ce9" providerId="LiveId" clId="{259CD72C-E127-4BA4-BFC5-49F362EAF7B4}" dt="2023-11-15T12:28:58.118" v="12" actId="478"/>
          <ac:spMkLst>
            <pc:docMk/>
            <pc:sldMk cId="3435027885" sldId="276"/>
            <ac:spMk id="14" creationId="{00000000-0000-0000-0000-000000000000}"/>
          </ac:spMkLst>
        </pc:spChg>
        <pc:spChg chg="mod">
          <ac:chgData name="芃岑 郭" userId="097fdde8c8078ce9" providerId="LiveId" clId="{259CD72C-E127-4BA4-BFC5-49F362EAF7B4}" dt="2023-11-15T15:55:15.075" v="788" actId="20577"/>
          <ac:spMkLst>
            <pc:docMk/>
            <pc:sldMk cId="3435027885" sldId="276"/>
            <ac:spMk id="16" creationId="{00000000-0000-0000-0000-000000000000}"/>
          </ac:spMkLst>
        </pc:spChg>
        <pc:picChg chg="mod">
          <ac:chgData name="芃岑 郭" userId="097fdde8c8078ce9" providerId="LiveId" clId="{259CD72C-E127-4BA4-BFC5-49F362EAF7B4}" dt="2023-11-15T14:17:30.044" v="440" actId="1035"/>
          <ac:picMkLst>
            <pc:docMk/>
            <pc:sldMk cId="3435027885" sldId="276"/>
            <ac:picMk id="2" creationId="{00000000-0000-0000-0000-000000000000}"/>
          </ac:picMkLst>
        </pc:picChg>
        <pc:picChg chg="add mod ord">
          <ac:chgData name="芃岑 郭" userId="097fdde8c8078ce9" providerId="LiveId" clId="{259CD72C-E127-4BA4-BFC5-49F362EAF7B4}" dt="2023-11-15T14:15:09.251" v="434" actId="166"/>
          <ac:picMkLst>
            <pc:docMk/>
            <pc:sldMk cId="3435027885" sldId="276"/>
            <ac:picMk id="17" creationId="{CCD22BEE-DDC2-BB9E-EB64-4603EA0CFE66}"/>
          </ac:picMkLst>
        </pc:picChg>
        <pc:picChg chg="add mod">
          <ac:chgData name="芃岑 郭" userId="097fdde8c8078ce9" providerId="LiveId" clId="{259CD72C-E127-4BA4-BFC5-49F362EAF7B4}" dt="2023-11-15T14:15:14.739" v="436" actId="14100"/>
          <ac:picMkLst>
            <pc:docMk/>
            <pc:sldMk cId="3435027885" sldId="276"/>
            <ac:picMk id="19" creationId="{3D0F8221-E46B-FEE7-E1D9-263DDD25D856}"/>
          </ac:picMkLst>
        </pc:picChg>
        <pc:picChg chg="add mod">
          <ac:chgData name="芃岑 郭" userId="097fdde8c8078ce9" providerId="LiveId" clId="{259CD72C-E127-4BA4-BFC5-49F362EAF7B4}" dt="2023-11-15T14:14:54.111" v="428" actId="1076"/>
          <ac:picMkLst>
            <pc:docMk/>
            <pc:sldMk cId="3435027885" sldId="276"/>
            <ac:picMk id="21" creationId="{6443E555-C228-86D1-702F-DE8C63DBC66E}"/>
          </ac:picMkLst>
        </pc:picChg>
      </pc:sldChg>
      <pc:sldChg chg="modSp mod">
        <pc:chgData name="芃岑 郭" userId="097fdde8c8078ce9" providerId="LiveId" clId="{259CD72C-E127-4BA4-BFC5-49F362EAF7B4}" dt="2023-11-15T15:55:05.466" v="784" actId="20577"/>
        <pc:sldMkLst>
          <pc:docMk/>
          <pc:sldMk cId="1840012641" sldId="277"/>
        </pc:sldMkLst>
        <pc:spChg chg="mod">
          <ac:chgData name="芃岑 郭" userId="097fdde8c8078ce9" providerId="LiveId" clId="{259CD72C-E127-4BA4-BFC5-49F362EAF7B4}" dt="2023-11-15T15:55:05.466" v="784" actId="20577"/>
          <ac:spMkLst>
            <pc:docMk/>
            <pc:sldMk cId="1840012641" sldId="277"/>
            <ac:spMk id="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學習網頁前端時常會遭遇各種困難，希望以自身經驗分享，讓大家不要跟我們一樣，重蹈覆轍，因此製作此專題希望能夠幫助大家學習網頁前端的技術。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那我們在</a:t>
            </a:r>
            <a:r>
              <a:rPr lang="en-US" altLang="zh-TW"/>
              <a:t>html </a:t>
            </a:r>
            <a:r>
              <a:rPr lang="en-US" altLang="zh-TW" err="1"/>
              <a:t>Css</a:t>
            </a:r>
            <a:r>
              <a:rPr lang="en-US" altLang="zh-TW"/>
              <a:t> </a:t>
            </a:r>
            <a:r>
              <a:rPr lang="en-US" altLang="zh-TW" err="1"/>
              <a:t>Js</a:t>
            </a:r>
            <a:r>
              <a:rPr lang="zh-TW" altLang="en-US"/>
              <a:t>每個主題學完後最下面會設置</a:t>
            </a:r>
            <a:r>
              <a:rPr lang="en-US" altLang="zh-TW"/>
              <a:t>10</a:t>
            </a:r>
            <a:r>
              <a:rPr lang="zh-TW" altLang="en-US"/>
              <a:t>題小測驗</a:t>
            </a:r>
          </a:p>
          <a:p>
            <a:r>
              <a:rPr lang="zh-TW" altLang="en-US"/>
              <a:t>主要是想讓使用者挑戰自己 也確認是否有學到 並評估自己是否該重新複習該主題</a:t>
            </a:r>
          </a:p>
          <a:p>
            <a:r>
              <a:rPr lang="zh-TW" altLang="en-US"/>
              <a:t>以</a:t>
            </a:r>
            <a:r>
              <a:rPr lang="en-US" altLang="zh-TW"/>
              <a:t>html </a:t>
            </a:r>
            <a:r>
              <a:rPr lang="zh-TW" altLang="en-US"/>
              <a:t>舉例</a:t>
            </a:r>
          </a:p>
          <a:p>
            <a:r>
              <a:rPr lang="zh-TW" altLang="en-US"/>
              <a:t>我們會問一些基本的標籤 那測驗問題我們也會隨時更新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再來我們設置了一個會員專區 是用來提問問題與發問的 註冊需要填入信箱姓名帳號密碼電話 登入後可以到</a:t>
            </a:r>
            <a:r>
              <a:rPr lang="en-US" altLang="zh-TW" err="1"/>
              <a:t>qa</a:t>
            </a:r>
            <a:r>
              <a:rPr lang="en-US" altLang="zh-TW"/>
              <a:t> </a:t>
            </a:r>
            <a:r>
              <a:rPr lang="zh-TW" altLang="en-US"/>
              <a:t>提問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altLang="zh-TW" err="1"/>
              <a:t>Qa</a:t>
            </a:r>
            <a:r>
              <a:rPr lang="en-US" altLang="zh-TW"/>
              <a:t> </a:t>
            </a:r>
            <a:r>
              <a:rPr lang="zh-TW" altLang="en-US"/>
              <a:t>是什麼呢</a:t>
            </a:r>
          </a:p>
          <a:p>
            <a:r>
              <a:rPr lang="zh-TW" altLang="en-US"/>
              <a:t>因為我們教學內容主要以基本為主</a:t>
            </a:r>
          </a:p>
          <a:p>
            <a:r>
              <a:rPr lang="zh-TW" altLang="en-US"/>
              <a:t>如果有人想要更深入的問題 可以在</a:t>
            </a:r>
            <a:r>
              <a:rPr lang="en-US" altLang="zh-TW" err="1"/>
              <a:t>qa</a:t>
            </a:r>
            <a:r>
              <a:rPr lang="en-US" altLang="zh-TW"/>
              <a:t> </a:t>
            </a:r>
            <a:r>
              <a:rPr lang="zh-TW" altLang="en-US"/>
              <a:t>提問</a:t>
            </a:r>
          </a:p>
          <a:p>
            <a:r>
              <a:rPr lang="zh-TW" altLang="en-US"/>
              <a:t>有貼心設置類型為</a:t>
            </a:r>
            <a:r>
              <a:rPr lang="en-US" altLang="zh-TW"/>
              <a:t>html </a:t>
            </a:r>
            <a:r>
              <a:rPr lang="en-US" altLang="zh-TW" err="1"/>
              <a:t>Css</a:t>
            </a:r>
            <a:r>
              <a:rPr lang="en-US" altLang="zh-TW"/>
              <a:t> </a:t>
            </a:r>
            <a:r>
              <a:rPr lang="en-US" altLang="zh-TW" err="1"/>
              <a:t>js</a:t>
            </a:r>
            <a:r>
              <a:rPr lang="zh-TW" altLang="en-US"/>
              <a:t>分類</a:t>
            </a:r>
          </a:p>
          <a:p>
            <a:r>
              <a:rPr lang="zh-TW" altLang="en-US"/>
              <a:t>填入姓名及問題後即可上傳</a:t>
            </a:r>
          </a:p>
          <a:p>
            <a:r>
              <a:rPr lang="zh-TW" altLang="en-US"/>
              <a:t>像比方說 我想問</a:t>
            </a:r>
            <a:r>
              <a:rPr lang="en-US" altLang="zh-TW"/>
              <a:t>for</a:t>
            </a:r>
            <a:r>
              <a:rPr lang="zh-TW" altLang="en-US"/>
              <a:t>迴圈與</a:t>
            </a:r>
            <a:r>
              <a:rPr lang="en-US" altLang="zh-TW"/>
              <a:t>while</a:t>
            </a:r>
            <a:r>
              <a:rPr lang="zh-TW" altLang="en-US"/>
              <a:t>的差別</a:t>
            </a:r>
          </a:p>
          <a:p>
            <a:r>
              <a:rPr lang="zh-TW" altLang="en-US"/>
              <a:t>那就可以填完後上傳</a:t>
            </a:r>
          </a:p>
          <a:p>
            <a:r>
              <a:rPr lang="zh-TW" altLang="en-US"/>
              <a:t>然後如果有人知道想回答 就點入內容 標題為問題 點進去 就能回答此問題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24178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這是我們設置的後台管理系統 裡面記錄所有會員的資料以及發問問題</a:t>
            </a:r>
          </a:p>
          <a:p>
            <a:r>
              <a:rPr lang="zh-TW" altLang="en-US"/>
              <a:t>輸入密碼後即可看到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14092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這是我們設置的後台管理系統 裡面記錄所有會員的資料以及發問問題</a:t>
            </a:r>
          </a:p>
          <a:p>
            <a:r>
              <a:rPr lang="zh-TW" altLang="en-US"/>
              <a:t>輸入密碼後即可看到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6618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那現在開始講我們的作品內容，</a:t>
            </a:r>
          </a:p>
          <a:p>
            <a:r>
              <a:rPr lang="en-US"/>
              <a:t>直接開啟我們的網站來介紹，</a:t>
            </a:r>
          </a:p>
          <a:p>
            <a:r>
              <a:rPr lang="en-US"/>
              <a:t>首先是封面/首頁，那這顆花椰菜是我們自製的LOGO，主要以綠色為主的設計，在首頁中放上VSCODE比較常使用的快捷鍵，讓使用者能更快速的操作，接下來是熱門Q&amp;A，與剛才說的讓使用者上來提問不一樣，我們統整了網上大家對於html css js比較常遇到的問題。</a:t>
            </a:r>
          </a:p>
          <a:p>
            <a:endParaRPr lang="en-US"/>
          </a:p>
          <a:p>
            <a:r>
              <a:rPr lang="en-US"/>
              <a:t>再來進到教學內容，我們將一開始學的方式運用到裡面，利用圖片搭配著文字，一個步驟一個步驟慢慢教。我們現在先將HTML的內容做完了，另外兩個還在製作教學內容。</a:t>
            </a:r>
          </a:p>
          <a:p>
            <a:r>
              <a:rPr lang="en-US"/>
              <a:t>(打開首頁跟HTML的code)以下是我們首頁跟HTML的程式碼。</a:t>
            </a:r>
          </a:p>
          <a:p>
            <a:endParaRPr lang="en-US"/>
          </a:p>
          <a:p>
            <a:r>
              <a:rPr lang="en-US"/>
              <a:t>最後我們還製作了關於我們，內容是有關我們的創作發想及聯絡資訊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5684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這是我弟自己實作的 他現在</a:t>
            </a:r>
            <a:r>
              <a:rPr lang="en-US" altLang="zh-TW"/>
              <a:t>18</a:t>
            </a:r>
            <a:r>
              <a:rPr lang="zh-TW" altLang="en-US"/>
              <a:t>歲 我讓她自己看網頁學習</a:t>
            </a:r>
            <a:endParaRPr lang="en-US" altLang="zh-TW"/>
          </a:p>
          <a:p>
            <a:r>
              <a:rPr lang="zh-TW" altLang="en-US"/>
              <a:t>這是她看完作出的成果</a:t>
            </a:r>
            <a:endParaRPr lang="en-US" altLang="zh-TW"/>
          </a:p>
          <a:p>
            <a:r>
              <a:rPr lang="zh-TW" altLang="en-US"/>
              <a:t>主要利用</a:t>
            </a:r>
            <a:r>
              <a:rPr lang="en-US" altLang="zh-TW" err="1"/>
              <a:t>css</a:t>
            </a:r>
            <a:r>
              <a:rPr lang="en-US" altLang="zh-TW"/>
              <a:t> </a:t>
            </a:r>
            <a:r>
              <a:rPr lang="zh-TW" altLang="en-US"/>
              <a:t>做顏色方框動畫的練習</a:t>
            </a:r>
            <a:endParaRPr lang="en-US" altLang="zh-TW"/>
          </a:p>
          <a:p>
            <a:r>
              <a:rPr lang="zh-TW" altLang="en-US"/>
              <a:t>另外還加上</a:t>
            </a:r>
            <a:r>
              <a:rPr lang="en-US" altLang="zh-TW" err="1"/>
              <a:t>js</a:t>
            </a:r>
            <a:r>
              <a:rPr lang="zh-TW" altLang="en-US"/>
              <a:t>學的密碼檢驗</a:t>
            </a:r>
            <a:endParaRPr lang="en-US" altLang="zh-TW"/>
          </a:p>
          <a:p>
            <a:r>
              <a:rPr lang="zh-TW" altLang="en-US"/>
              <a:t>進網頁前要先輸入密碼成功後才會進行顏色動畫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0596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err="1"/>
              <a:t>再來是我們的工作分配</a:t>
            </a:r>
            <a:r>
              <a:rPr lang="en-US"/>
              <a:t>，</a:t>
            </a:r>
          </a:p>
          <a:p>
            <a:r>
              <a:rPr lang="en-US" err="1"/>
              <a:t>郭芃岑負責剛才首頁大致部分以及今天報告的ppt製作</a:t>
            </a:r>
            <a:endParaRPr lang="en-US"/>
          </a:p>
          <a:p>
            <a:r>
              <a:rPr lang="en-US" err="1"/>
              <a:t>楊舒語負責後面製作讓使用者發問的q&amp;a及聯絡我們</a:t>
            </a:r>
            <a:endParaRPr lang="en-US"/>
          </a:p>
          <a:p>
            <a:r>
              <a:rPr lang="en-US" err="1"/>
              <a:t>夏湘淳則負責HTML教學區的介面設計、花椰菜logo製作</a:t>
            </a:r>
            <a:r>
              <a:rPr lang="en-US"/>
              <a:t>。</a:t>
            </a:r>
          </a:p>
          <a:p>
            <a:r>
              <a:rPr lang="en-US" err="1"/>
              <a:t>那教學內容每個人都有製作，最後製作完成再以夏湘淳來統整內容</a:t>
            </a:r>
            <a:r>
              <a:rPr lang="en-US"/>
              <a:t>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一開始我們也不知道專題內容要做什麼，到網路上搜尋，</a:t>
            </a:r>
            <a:endParaRPr lang="en-US" altLang="zh-TW"/>
          </a:p>
          <a:p>
            <a:r>
              <a:rPr lang="zh-TW" altLang="en-US"/>
              <a:t>發現其實也很多前端的教學，但都是講一些原理知識沒有可以跟著網頁一步一步學習，</a:t>
            </a:r>
            <a:endParaRPr lang="en-US" altLang="zh-TW"/>
          </a:p>
          <a:p>
            <a:r>
              <a:rPr lang="zh-TW" altLang="en-US"/>
              <a:t>因此啟發我們自己做一個教學網希望可以教和我們一樣的新手，而製作這個網頁遇到很多瓶頸，</a:t>
            </a:r>
            <a:endParaRPr lang="en-US" altLang="zh-TW"/>
          </a:p>
          <a:p>
            <a:r>
              <a:rPr lang="zh-TW" altLang="en-US"/>
              <a:t>從一開始不知道要怎麼排版讓使用者更直覺使用、到最終整合上出現問題，</a:t>
            </a:r>
            <a:endParaRPr lang="en-US" altLang="zh-TW"/>
          </a:p>
          <a:p>
            <a:r>
              <a:rPr lang="zh-TW" altLang="en-US"/>
              <a:t>找資料學習到現在寫出這個網頁，就像是媽媽懷孕生出小寶寶一樣，</a:t>
            </a:r>
            <a:endParaRPr lang="en-US" altLang="zh-TW"/>
          </a:p>
          <a:p>
            <a:r>
              <a:rPr lang="zh-TW" altLang="en-US"/>
              <a:t>經過這次的專題讓我了解原來寫網頁它有趣的地方，做出來的事情是實際且是看得到的，</a:t>
            </a:r>
            <a:endParaRPr lang="en-US" altLang="zh-TW"/>
          </a:p>
          <a:p>
            <a:r>
              <a:rPr lang="zh-TW" altLang="en-US"/>
              <a:t>就好像從一張白紙到有豐富的圖那樣，製作這個網頁花費我們大量的心血，雖然很累卻也很有成就感。</a:t>
            </a:r>
            <a:endParaRPr lang="en-US" altLang="zh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5505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在大二選課時，誤打誤撞選上了網頁前端設計課。當時對網頁設計完全沒概念，甚至可以說是連接觸都沒接觸過。所以，上課的時候，聽得挺吃力的，後來一步一步跟著老師的課堂內容與實作作業，才對網頁設計 前端這部分有些了解，也點燃了想學習的欲望，發現對網頁設計這塊十分有興趣，後來也逐漸有了前端、後端、資料庫等等的基礎觀念。想想剛開始自己在學習前端的時候，花了很多時間，上網看影片，在各大網站爬文學習，所以有了自己寫學習網站的想法，不僅能夠幫助對想學習前端的超級新手來了解前端的基礎，也能夠檢視自己的網頁設計能力是否純熟，一起和網友們學習，達到一種互利的關係，也決定把它當作了專題的主題。 </a:t>
            </a:r>
            <a:r>
              <a:rPr lang="en-US" err="1"/>
              <a:t>再來，介紹LOGO跟專題名稱的發想，因為網路用詞</a:t>
            </a:r>
            <a:r>
              <a:rPr lang="en-US"/>
              <a:t> 菜逼八這個詞是在述說對諸事都不熟的人，也可以說是新手小白，我們也是從菜逼八階段一步一步學習而來的，本來決定專題名稱叫做菜逼八學前端，後來決定加點趣味性，可愛一點，就有了菜逼逼學前端這個名稱，至於LOGO的部分，是用firealpaca </a:t>
            </a:r>
            <a:r>
              <a:rPr lang="en-US" err="1"/>
              <a:t>中文叫火羊駝這個軟體畫出來的，因為我們叫菜逼逼，所以決定畫一個蔬菜來當作我們的主角和logo，增加可愛度</a:t>
            </a:r>
            <a:r>
              <a:rPr lang="en-US"/>
              <a:t>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１．因為我們也是從０開始慢慢查資料做功課反覆練習才做出來這個網站，所以製作時盡量將教學內容寫得清楚，並附上自己本身的練習內容，希望能讓新手更容易操作</a:t>
            </a:r>
          </a:p>
          <a:p>
            <a:r>
              <a:rPr lang="en-US"/>
              <a:t>２．如剛才說的，為了讓新手一步一步學習，我們將教學的內容分好幾個小主題，這樣如果有哪個部分不熟悉時也能方便尋找</a:t>
            </a:r>
          </a:p>
          <a:p>
            <a:r>
              <a:rPr lang="en-US"/>
              <a:t>３．我們介面也是排版的讓使用者能簡單的一目瞭然</a:t>
            </a:r>
          </a:p>
          <a:p>
            <a:r>
              <a:rPr lang="en-US"/>
              <a:t>４．在Ｑ＆Ａ問答中，我們將設計一個交流平台，目前規劃是使用者至平台發表問題，那其他使用者也可以到平台回答問題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我們目前開發環境皆使用　Ｖｉｓｕａｌ　Ｓｔｕｄｉｏ　Ｃｏｄｅ，為微軟開發的免費整合式開發環境，使用這項環境原因是因為裡面支援非常多的程式語言，例如我們學過的ｊａｖａ，跟我們創建網站的ＨＴＭＬ　ＣＳＳ JS,</a:t>
            </a:r>
          </a:p>
          <a:p>
            <a:r>
              <a:rPr lang="en-US"/>
              <a:t>也可以透過下載擴充模組，來支援python、c、c++，所以對還以及方便度來說，使用這項開發環境再適合不過了(模組)。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>
                <a:ea typeface="新細明體"/>
              </a:rPr>
              <a:t>這三個是我們後端用到的工具和環境，有</a:t>
            </a:r>
            <a:r>
              <a:rPr lang="en-US" err="1"/>
              <a:t>mysql、php</a:t>
            </a:r>
            <a:r>
              <a:rPr lang="zh-TW" altLang="en-US">
                <a:ea typeface="新細明體"/>
              </a:rPr>
              <a:t>和</a:t>
            </a:r>
            <a:r>
              <a:rPr lang="en-US"/>
              <a:t>vs code</a:t>
            </a:r>
            <a:r>
              <a:rPr lang="zh-TW" altLang="en-US">
                <a:ea typeface="新細明體"/>
              </a:rPr>
              <a:t>，利用</a:t>
            </a:r>
            <a:r>
              <a:rPr lang="en-US"/>
              <a:t>window</a:t>
            </a:r>
            <a:r>
              <a:rPr lang="zh-TW" altLang="en-US">
                <a:ea typeface="新細明體"/>
              </a:rPr>
              <a:t>的</a:t>
            </a:r>
            <a:r>
              <a:rPr lang="en-US" err="1"/>
              <a:t>appserve</a:t>
            </a:r>
            <a:r>
              <a:rPr lang="zh-TW" altLang="en-US">
                <a:ea typeface="新細明體"/>
              </a:rPr>
              <a:t>服務來做我們的伺服器，他是一款免費的</a:t>
            </a:r>
            <a:r>
              <a:rPr lang="en-US"/>
              <a:t>Web</a:t>
            </a:r>
            <a:r>
              <a:rPr lang="zh-TW" altLang="en-US">
                <a:ea typeface="新細明體"/>
              </a:rPr>
              <a:t>伺服器軟體，還有透過最簡單明瞭的</a:t>
            </a:r>
            <a:r>
              <a:rPr lang="en-US"/>
              <a:t> </a:t>
            </a:r>
            <a:r>
              <a:rPr lang="en-US" err="1"/>
              <a:t>php</a:t>
            </a:r>
            <a:r>
              <a:rPr lang="en-US"/>
              <a:t> </a:t>
            </a:r>
            <a:r>
              <a:rPr lang="en-US" err="1"/>
              <a:t>mysql</a:t>
            </a:r>
            <a:r>
              <a:rPr lang="en-US" altLang="zh-TW">
                <a:ea typeface="新細明體"/>
              </a:rPr>
              <a:t> </a:t>
            </a:r>
            <a:r>
              <a:rPr lang="zh-TW" altLang="en-US">
                <a:ea typeface="新細明體"/>
              </a:rPr>
              <a:t>服務來記錄會員所有資料與問答的資料庫。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err="1"/>
              <a:t>那現在開始講我們的作品內容</a:t>
            </a:r>
            <a:r>
              <a:rPr lang="en-US"/>
              <a:t>，</a:t>
            </a:r>
          </a:p>
          <a:p>
            <a:endParaRPr lang="en-US"/>
          </a:p>
          <a:p>
            <a:r>
              <a:rPr lang="en-US" err="1"/>
              <a:t>首先是封面</a:t>
            </a:r>
            <a:r>
              <a:rPr lang="en-US"/>
              <a:t>/首頁，那這顆花椰菜是我們自製的LOGO，主要以綠色為主的設計，在首頁中放上VSCODE比較常使用的快捷鍵，讓使用者能更快速的操作，接下來是熱門Q&amp;A，與剛才說的讓使用者上來提問不一樣，我們統整了網上大家對於html </a:t>
            </a:r>
            <a:r>
              <a:rPr lang="en-US" err="1"/>
              <a:t>css</a:t>
            </a:r>
            <a:r>
              <a:rPr lang="en-US"/>
              <a:t> </a:t>
            </a:r>
            <a:r>
              <a:rPr lang="en-US" err="1"/>
              <a:t>js比較常遇到的問題</a:t>
            </a:r>
            <a:r>
              <a:rPr lang="en-US"/>
              <a:t>。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 err="1"/>
              <a:t>再來進到教學內容，我們將一開始學的方式運用到裡面，利用圖片搭配著文字，一個步驟一個步驟慢慢教</a:t>
            </a:r>
            <a:r>
              <a:rPr lang="en-US"/>
              <a:t>。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(</a:t>
            </a:r>
            <a:r>
              <a:rPr lang="en-US" err="1"/>
              <a:t>打開首頁跟HTML的code</a:t>
            </a:r>
            <a:r>
              <a:rPr lang="en-US"/>
              <a:t>)</a:t>
            </a:r>
            <a:r>
              <a:rPr lang="en-US" err="1"/>
              <a:t>以下是我們首頁跟HTML的程式碼</a:t>
            </a:r>
            <a:r>
              <a:rPr lang="en-US"/>
              <a:t>。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 err="1"/>
              <a:t>最後我們還製作了關於我們</a:t>
            </a:r>
            <a:r>
              <a:rPr lang="en-US"/>
              <a:t>，</a:t>
            </a:r>
            <a:r>
              <a:rPr lang="zh-TW" altLang="en-US">
                <a:ea typeface="新細明體"/>
              </a:rPr>
              <a:t>內容是有關我們的創作發想及聯絡資訊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那我們是以什麼方式進行教學呢</a:t>
            </a:r>
          </a:p>
          <a:p>
            <a:r>
              <a:rPr lang="zh-TW" altLang="en-US"/>
              <a:t>我們用一步一步的方式 一個頁面一個頁面來教學，</a:t>
            </a:r>
          </a:p>
          <a:p>
            <a:r>
              <a:rPr lang="zh-TW" altLang="en-US"/>
              <a:t>比方說 我們點進</a:t>
            </a:r>
            <a:r>
              <a:rPr lang="en-US" altLang="zh-TW"/>
              <a:t>html</a:t>
            </a:r>
            <a:r>
              <a:rPr lang="zh-TW" altLang="en-US"/>
              <a:t>環境創建</a:t>
            </a:r>
          </a:p>
          <a:p>
            <a:r>
              <a:rPr lang="zh-TW" altLang="en-US"/>
              <a:t>我們就會從 怎麼下載</a:t>
            </a:r>
            <a:r>
              <a:rPr lang="en-US" altLang="zh-TW"/>
              <a:t>VSCO de</a:t>
            </a:r>
            <a:r>
              <a:rPr lang="zh-TW" altLang="en-US"/>
              <a:t>開始教起</a:t>
            </a:r>
          </a:p>
          <a:p>
            <a:r>
              <a:rPr lang="zh-TW" altLang="en-US"/>
              <a:t>然後再教怎麼打開檔案</a:t>
            </a:r>
          </a:p>
          <a:p>
            <a:r>
              <a:rPr lang="zh-TW" altLang="en-US"/>
              <a:t>教完如何創建檔案後</a:t>
            </a:r>
          </a:p>
          <a:p>
            <a:r>
              <a:rPr lang="zh-TW" altLang="en-US"/>
              <a:t>再從基本的註解跟標籤開始教</a:t>
            </a:r>
          </a:p>
          <a:p>
            <a:r>
              <a:rPr lang="zh-TW" altLang="en-US"/>
              <a:t>那</a:t>
            </a:r>
            <a:r>
              <a:rPr lang="en-US" altLang="zh-TW" err="1"/>
              <a:t>css</a:t>
            </a:r>
            <a:r>
              <a:rPr lang="en-US" altLang="zh-TW"/>
              <a:t> </a:t>
            </a:r>
            <a:r>
              <a:rPr lang="zh-TW" altLang="en-US"/>
              <a:t>的教學開頭 就會先教你怎麼套用</a:t>
            </a:r>
            <a:r>
              <a:rPr lang="en-US" altLang="zh-TW" err="1"/>
              <a:t>Css</a:t>
            </a:r>
            <a:endParaRPr lang="en-US" altLang="zh-TW"/>
          </a:p>
          <a:p>
            <a:r>
              <a:rPr lang="zh-TW" altLang="en-US"/>
              <a:t>再來開始從簡單的顏色變化到相對定位再最後做一個動畫 我們都會以簡單的說法來解釋</a:t>
            </a:r>
          </a:p>
          <a:p>
            <a:r>
              <a:rPr lang="zh-TW" altLang="en-US"/>
              <a:t>最後的</a:t>
            </a:r>
            <a:r>
              <a:rPr lang="en-US" altLang="zh-TW" err="1"/>
              <a:t>js</a:t>
            </a:r>
            <a:r>
              <a:rPr lang="en-US" altLang="zh-TW"/>
              <a:t> </a:t>
            </a:r>
            <a:r>
              <a:rPr lang="zh-TW" altLang="en-US"/>
              <a:t>也是大魔王 一樣從基礎的撰寫跟基本資料型態開始認識</a:t>
            </a:r>
          </a:p>
          <a:p>
            <a:r>
              <a:rPr lang="zh-TW" altLang="en-US"/>
              <a:t>再來開始教學</a:t>
            </a:r>
            <a:r>
              <a:rPr lang="en-US" altLang="zh-TW"/>
              <a:t>for </a:t>
            </a:r>
            <a:r>
              <a:rPr lang="zh-TW" altLang="en-US"/>
              <a:t>迴圈 陣列等等</a:t>
            </a:r>
          </a:p>
          <a:p>
            <a:r>
              <a:rPr lang="zh-TW" altLang="en-US"/>
              <a:t>最後會整合妳所學到的內容 做出簡易部落格</a:t>
            </a:r>
          </a:p>
          <a:p>
            <a:r>
              <a:rPr lang="zh-TW" altLang="en-US"/>
              <a:t>那為了要讓使用者使用更便利 我們特別設置滑動的功能</a:t>
            </a:r>
          </a:p>
          <a:p>
            <a:r>
              <a:rPr lang="zh-TW" altLang="en-US"/>
              <a:t>這個功能就是按旁邊的主題 就能直接跳到你想學習的地方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我們還設置了進度條</a:t>
            </a:r>
          </a:p>
          <a:p>
            <a:r>
              <a:rPr lang="zh-TW" altLang="en-US"/>
              <a:t>整個目的主要是方便自己學習的進度 以及鼓勵自己多學</a:t>
            </a:r>
            <a:r>
              <a:rPr lang="en-US" altLang="zh-TW"/>
              <a:t>10</a:t>
            </a:r>
            <a:r>
              <a:rPr lang="zh-TW" altLang="en-US"/>
              <a:t>分鐘就能完成一個主題</a:t>
            </a:r>
          </a:p>
          <a:p>
            <a:r>
              <a:rPr lang="zh-TW" altLang="en-US"/>
              <a:t>（展示 進度條在哪）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7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svg"/><Relationship Id="rId5" Type="http://schemas.openxmlformats.org/officeDocument/2006/relationships/image" Target="../media/image4.jpe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4166" b="2765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209950" y="5774337"/>
            <a:ext cx="3603992" cy="3464913"/>
          </a:xfrm>
          <a:custGeom>
            <a:avLst/>
            <a:gdLst/>
            <a:ahLst/>
            <a:cxnLst/>
            <a:rect l="l" t="t" r="r" b="b"/>
            <a:pathLst>
              <a:path w="3603992" h="3464913">
                <a:moveTo>
                  <a:pt x="0" y="0"/>
                </a:moveTo>
                <a:lnTo>
                  <a:pt x="3603991" y="0"/>
                </a:lnTo>
                <a:lnTo>
                  <a:pt x="3603991" y="3464913"/>
                </a:lnTo>
                <a:lnTo>
                  <a:pt x="0" y="3464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493295" y="6155549"/>
            <a:ext cx="73014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51D1C"/>
                </a:solidFill>
                <a:latin typeface="Muli Regular"/>
              </a:rPr>
              <a:t>Let's Go!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14400" y="3575579"/>
            <a:ext cx="8059201" cy="176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700"/>
              </a:lnSpc>
            </a:pPr>
            <a:r>
              <a:rPr lang="zh-TW" altLang="en-US" sz="10500">
                <a:solidFill>
                  <a:srgbClr val="251D1C"/>
                </a:solidFill>
                <a:ea typeface="Playfair Display Italics"/>
              </a:rPr>
              <a:t>菜逼逼學前端</a:t>
            </a:r>
            <a:endParaRPr lang="en-US" sz="10500">
              <a:solidFill>
                <a:srgbClr val="251D1C"/>
              </a:solidFill>
              <a:ea typeface="Playfair Display Itali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159485" y="878736"/>
            <a:ext cx="596903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624">
                <a:solidFill>
                  <a:srgbClr val="A28F86"/>
                </a:solidFill>
                <a:latin typeface="Muli Regular"/>
              </a:rPr>
              <a:t>HELLO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42574" y="7373443"/>
            <a:ext cx="4164955" cy="818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4506">
                <a:solidFill>
                  <a:srgbClr val="000000"/>
                </a:solidFill>
                <a:ea typeface="Noto Sans T Chinese"/>
              </a:rPr>
              <a:t>指導老師:戴自強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5884" y="8315241"/>
            <a:ext cx="2878336" cy="447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64"/>
              </a:lnSpc>
              <a:spcBef>
                <a:spcPct val="0"/>
              </a:spcBef>
            </a:pPr>
            <a:r>
              <a:rPr lang="en-US" sz="2509">
                <a:solidFill>
                  <a:srgbClr val="000000"/>
                </a:solidFill>
                <a:ea typeface="Muli Regular"/>
              </a:rPr>
              <a:t>所屬實驗室:主顧507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337512" y="1614344"/>
            <a:ext cx="10619188" cy="7151199"/>
          </a:xfrm>
          <a:custGeom>
            <a:avLst/>
            <a:gdLst/>
            <a:ahLst/>
            <a:cxnLst/>
            <a:rect l="l" t="t" r="r" b="b"/>
            <a:pathLst>
              <a:path w="10619188" h="7151199">
                <a:moveTo>
                  <a:pt x="0" y="0"/>
                </a:moveTo>
                <a:lnTo>
                  <a:pt x="10619188" y="0"/>
                </a:lnTo>
                <a:lnTo>
                  <a:pt x="10619188" y="7151199"/>
                </a:lnTo>
                <a:lnTo>
                  <a:pt x="0" y="7151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891" t="-8125" r="-1755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112637" y="1538144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12637" y="3057271"/>
            <a:ext cx="1497086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  <a:endParaRPr lang="en-US" sz="569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779115" y="4398392"/>
            <a:ext cx="7508885" cy="3009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利用前端以及自製的ＬＯＧＯ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VS  </a:t>
            </a: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Code快捷鍵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熱門Q&amp;A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聯絡我們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953786" y="9343806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602047" y="1859814"/>
            <a:ext cx="10769247" cy="7115997"/>
          </a:xfrm>
          <a:custGeom>
            <a:avLst/>
            <a:gdLst/>
            <a:ahLst/>
            <a:cxnLst/>
            <a:rect l="l" t="t" r="r" b="b"/>
            <a:pathLst>
              <a:path w="10769247" h="7115997">
                <a:moveTo>
                  <a:pt x="0" y="0"/>
                </a:moveTo>
                <a:lnTo>
                  <a:pt x="10769248" y="0"/>
                </a:lnTo>
                <a:lnTo>
                  <a:pt x="10769248" y="7115997"/>
                </a:lnTo>
                <a:lnTo>
                  <a:pt x="0" y="7115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91" r="-5491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1555647" y="1925832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55647" y="3408551"/>
            <a:ext cx="2331991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教學區</a:t>
            </a:r>
            <a:endParaRPr lang="en-US" sz="569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23806" y="4711566"/>
            <a:ext cx="4546018" cy="224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HTML</a:t>
            </a: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03674" y="1310308"/>
            <a:ext cx="12267142" cy="2447072"/>
          </a:xfrm>
          <a:custGeom>
            <a:avLst/>
            <a:gdLst/>
            <a:ahLst/>
            <a:cxnLst/>
            <a:rect l="l" t="t" r="r" b="b"/>
            <a:pathLst>
              <a:path w="12267142" h="2447072">
                <a:moveTo>
                  <a:pt x="0" y="0"/>
                </a:moveTo>
                <a:lnTo>
                  <a:pt x="12267142" y="0"/>
                </a:lnTo>
                <a:lnTo>
                  <a:pt x="12267142" y="2447072"/>
                </a:lnTo>
                <a:lnTo>
                  <a:pt x="0" y="2447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028700" y="3928830"/>
            <a:ext cx="9745452" cy="2359215"/>
          </a:xfrm>
          <a:custGeom>
            <a:avLst/>
            <a:gdLst/>
            <a:ahLst/>
            <a:cxnLst/>
            <a:rect l="l" t="t" r="r" b="b"/>
            <a:pathLst>
              <a:path w="9745452" h="2359215">
                <a:moveTo>
                  <a:pt x="0" y="0"/>
                </a:moveTo>
                <a:lnTo>
                  <a:pt x="9745452" y="0"/>
                </a:lnTo>
                <a:lnTo>
                  <a:pt x="9745452" y="2359215"/>
                </a:lnTo>
                <a:lnTo>
                  <a:pt x="0" y="2359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67" b="-1467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4654595" y="4554026"/>
            <a:ext cx="8778680" cy="1551732"/>
          </a:xfrm>
          <a:custGeom>
            <a:avLst/>
            <a:gdLst/>
            <a:ahLst/>
            <a:cxnLst/>
            <a:rect l="l" t="t" r="r" b="b"/>
            <a:pathLst>
              <a:path w="8778680" h="1551732">
                <a:moveTo>
                  <a:pt x="0" y="0"/>
                </a:moveTo>
                <a:lnTo>
                  <a:pt x="8778680" y="0"/>
                </a:lnTo>
                <a:lnTo>
                  <a:pt x="8778680" y="1551732"/>
                </a:lnTo>
                <a:lnTo>
                  <a:pt x="0" y="1551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978648" y="6459495"/>
            <a:ext cx="12292168" cy="2439506"/>
          </a:xfrm>
          <a:custGeom>
            <a:avLst/>
            <a:gdLst/>
            <a:ahLst/>
            <a:cxnLst/>
            <a:rect l="l" t="t" r="r" b="b"/>
            <a:pathLst>
              <a:path w="12292168" h="2439506">
                <a:moveTo>
                  <a:pt x="0" y="0"/>
                </a:moveTo>
                <a:lnTo>
                  <a:pt x="12292168" y="0"/>
                </a:lnTo>
                <a:lnTo>
                  <a:pt x="12292168" y="2439506"/>
                </a:lnTo>
                <a:lnTo>
                  <a:pt x="0" y="24395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1934660" y="1854004"/>
            <a:ext cx="3914939" cy="1089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3307" y="3241479"/>
            <a:ext cx="3298510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教學內容</a:t>
            </a:r>
            <a:endParaRPr lang="en-US" sz="569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783022" y="4439726"/>
            <a:ext cx="5476278" cy="3018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自身學習經歷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文字及圖片結合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進度條提醒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zh-TW" altLang="en-US" sz="4009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方便滑動功能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6953786" y="9343806"/>
            <a:ext cx="513120" cy="700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632477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816798" y="1604376"/>
            <a:ext cx="4981560" cy="3063705"/>
          </a:xfrm>
          <a:custGeom>
            <a:avLst/>
            <a:gdLst/>
            <a:ahLst/>
            <a:cxnLst/>
            <a:rect l="l" t="t" r="r" b="b"/>
            <a:pathLst>
              <a:path w="4981560" h="3063705">
                <a:moveTo>
                  <a:pt x="0" y="0"/>
                </a:moveTo>
                <a:lnTo>
                  <a:pt x="4981560" y="0"/>
                </a:lnTo>
                <a:lnTo>
                  <a:pt x="4981560" y="3063706"/>
                </a:lnTo>
                <a:lnTo>
                  <a:pt x="0" y="3063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40" r="-374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6045247" y="541785"/>
            <a:ext cx="4099800" cy="2772318"/>
          </a:xfrm>
          <a:custGeom>
            <a:avLst/>
            <a:gdLst/>
            <a:ahLst/>
            <a:cxnLst/>
            <a:rect l="l" t="t" r="r" b="b"/>
            <a:pathLst>
              <a:path w="4099800" h="2772318">
                <a:moveTo>
                  <a:pt x="0" y="0"/>
                </a:moveTo>
                <a:lnTo>
                  <a:pt x="4099799" y="0"/>
                </a:lnTo>
                <a:lnTo>
                  <a:pt x="4099799" y="2772319"/>
                </a:lnTo>
                <a:lnTo>
                  <a:pt x="0" y="27723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4" t="-4401" r="-124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816798" y="5174970"/>
            <a:ext cx="4718282" cy="3557391"/>
          </a:xfrm>
          <a:custGeom>
            <a:avLst/>
            <a:gdLst/>
            <a:ahLst/>
            <a:cxnLst/>
            <a:rect l="l" t="t" r="r" b="b"/>
            <a:pathLst>
              <a:path w="4718282" h="3557391">
                <a:moveTo>
                  <a:pt x="0" y="0"/>
                </a:moveTo>
                <a:lnTo>
                  <a:pt x="4718282" y="0"/>
                </a:lnTo>
                <a:lnTo>
                  <a:pt x="4718282" y="3557391"/>
                </a:lnTo>
                <a:lnTo>
                  <a:pt x="0" y="35573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3" t="-1751" r="-46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6045247" y="6840620"/>
            <a:ext cx="4812529" cy="2237404"/>
          </a:xfrm>
          <a:custGeom>
            <a:avLst/>
            <a:gdLst/>
            <a:ahLst/>
            <a:cxnLst/>
            <a:rect l="l" t="t" r="r" b="b"/>
            <a:pathLst>
              <a:path w="4812529" h="2237404">
                <a:moveTo>
                  <a:pt x="0" y="0"/>
                </a:moveTo>
                <a:lnTo>
                  <a:pt x="4812528" y="0"/>
                </a:lnTo>
                <a:lnTo>
                  <a:pt x="4812528" y="2237404"/>
                </a:lnTo>
                <a:lnTo>
                  <a:pt x="0" y="22374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6045247" y="3507681"/>
            <a:ext cx="4133361" cy="3171014"/>
          </a:xfrm>
          <a:custGeom>
            <a:avLst/>
            <a:gdLst/>
            <a:ahLst/>
            <a:cxnLst/>
            <a:rect l="l" t="t" r="r" b="b"/>
            <a:pathLst>
              <a:path w="4133361" h="3171014">
                <a:moveTo>
                  <a:pt x="0" y="0"/>
                </a:moveTo>
                <a:lnTo>
                  <a:pt x="4133361" y="0"/>
                </a:lnTo>
                <a:lnTo>
                  <a:pt x="4133361" y="3171014"/>
                </a:lnTo>
                <a:lnTo>
                  <a:pt x="0" y="31710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1806014" y="1851744"/>
            <a:ext cx="4099799" cy="1089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06015" y="3673471"/>
            <a:ext cx="3298510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測驗環節</a:t>
            </a:r>
            <a:endParaRPr lang="en-US" sz="569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74884" y="5029200"/>
            <a:ext cx="4546018" cy="148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挑戰自己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評估學習狀況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757781" y="9343806"/>
            <a:ext cx="746448" cy="700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733241" y="1072607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064331" y="2629078"/>
            <a:ext cx="294826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zh-TW" altLang="en-US" sz="565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會員專區</a:t>
            </a:r>
            <a:endParaRPr lang="en-US" sz="5650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11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B23F34-7DF3-0855-933A-9AA806DD6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62" y="1494615"/>
            <a:ext cx="8496837" cy="467886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4692061-9D37-CA6A-ECBB-BD0F41C8BD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4424865"/>
            <a:ext cx="8129170" cy="43477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167269" y="1140564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015374" y="2576110"/>
            <a:ext cx="294826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5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Q&amp;A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0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12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8ACA3C1-D04D-DB25-FD4A-EE07DA408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84" y="1642505"/>
            <a:ext cx="8960164" cy="537954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2EC34B1-5311-6ECB-45E2-AA6301527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948" y="4478593"/>
            <a:ext cx="8132145" cy="43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1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353192" y="1140564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54122" y="2576110"/>
            <a:ext cx="294826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zh-TW" altLang="en-US" sz="565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</a:rPr>
              <a:t>後台管理</a:t>
            </a:r>
            <a:endParaRPr lang="en-US" sz="5650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13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7530014-9180-184E-178B-0C1AD3FF9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11" y="1460460"/>
            <a:ext cx="8534154" cy="453849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3A111EF-E788-86CC-B654-55EA64038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792" y="4684001"/>
            <a:ext cx="8000997" cy="46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353192" y="1140564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754122" y="2576110"/>
            <a:ext cx="294826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zh-TW" altLang="en-US" sz="5650" b="1">
                <a:solidFill>
                  <a:srgbClr val="737373"/>
                </a:solidFill>
                <a:latin typeface="標楷體"/>
                <a:ea typeface="標楷體"/>
                <a:cs typeface="Calibri"/>
              </a:rPr>
              <a:t>資料庫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14</a:t>
            </a:r>
          </a:p>
        </p:txBody>
      </p:sp>
      <p:pic>
        <p:nvPicPr>
          <p:cNvPr id="12" name="圖片 11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CE14CD48-5361-2FB7-0A8F-B2B306398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112" y="1496639"/>
            <a:ext cx="9676396" cy="72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1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492717" y="1370614"/>
            <a:ext cx="9030713" cy="5370264"/>
          </a:xfrm>
          <a:custGeom>
            <a:avLst/>
            <a:gdLst/>
            <a:ahLst/>
            <a:cxnLst/>
            <a:rect l="l" t="t" r="r" b="b"/>
            <a:pathLst>
              <a:path w="9030713" h="5370264">
                <a:moveTo>
                  <a:pt x="0" y="0"/>
                </a:moveTo>
                <a:lnTo>
                  <a:pt x="9030713" y="0"/>
                </a:lnTo>
                <a:lnTo>
                  <a:pt x="9030713" y="5370264"/>
                </a:lnTo>
                <a:lnTo>
                  <a:pt x="0" y="5370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9523430" y="4297887"/>
            <a:ext cx="7846806" cy="4941363"/>
          </a:xfrm>
          <a:custGeom>
            <a:avLst/>
            <a:gdLst/>
            <a:ahLst/>
            <a:cxnLst/>
            <a:rect l="l" t="t" r="r" b="b"/>
            <a:pathLst>
              <a:path w="7846806" h="4941363">
                <a:moveTo>
                  <a:pt x="0" y="0"/>
                </a:moveTo>
                <a:lnTo>
                  <a:pt x="7846806" y="0"/>
                </a:lnTo>
                <a:lnTo>
                  <a:pt x="7846806" y="4941363"/>
                </a:lnTo>
                <a:lnTo>
                  <a:pt x="0" y="49413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854" b="-585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666645" y="1064364"/>
            <a:ext cx="3610449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62586" y="2576110"/>
            <a:ext cx="2948267" cy="969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69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聯絡我們</a:t>
            </a:r>
            <a:endParaRPr lang="en-US" sz="569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02479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2163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16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C786A8-3A5E-C137-EAB9-51D3FEFD36D3}"/>
              </a:ext>
            </a:extLst>
          </p:cNvPr>
          <p:cNvSpPr txBox="1"/>
          <p:nvPr/>
        </p:nvSpPr>
        <p:spPr>
          <a:xfrm>
            <a:off x="4732199" y="360426"/>
            <a:ext cx="92242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000" b="1">
                <a:latin typeface="標楷體" panose="03000509000000000000" pitchFamily="65" charset="-120"/>
                <a:ea typeface="標楷體" panose="03000509000000000000" pitchFamily="65" charset="-120"/>
              </a:rPr>
              <a:t>新手小菜實際學習分享</a:t>
            </a:r>
            <a:endParaRPr lang="en-US" altLang="zh-TW" sz="7000" b="1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8ADB8D-8391-CB19-D3BB-AB748E4EEE3E}"/>
              </a:ext>
            </a:extLst>
          </p:cNvPr>
          <p:cNvSpPr txBox="1"/>
          <p:nvPr/>
        </p:nvSpPr>
        <p:spPr>
          <a:xfrm>
            <a:off x="586329" y="7093873"/>
            <a:ext cx="6121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800" err="1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顏色動畫練習</a:t>
            </a:r>
            <a:endParaRPr lang="en-US" altLang="zh-TW" sz="480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4800" err="1">
                <a:latin typeface="標楷體" panose="03000509000000000000" pitchFamily="65" charset="-120"/>
                <a:ea typeface="標楷體" panose="03000509000000000000" pitchFamily="65" charset="-120"/>
              </a:rPr>
              <a:t>Js</a:t>
            </a:r>
            <a:r>
              <a:rPr lang="zh-TW" altLang="en-US" sz="4800">
                <a:latin typeface="標楷體" panose="03000509000000000000" pitchFamily="65" charset="-120"/>
                <a:ea typeface="標楷體" panose="03000509000000000000" pitchFamily="65" charset="-120"/>
              </a:rPr>
              <a:t>密碼檢驗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D0F8221-E46B-FEE7-E1D9-263DDD25D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325" y="1652168"/>
            <a:ext cx="6663617" cy="549298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443E555-C228-86D1-702F-DE8C63DBC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66" y="1685450"/>
            <a:ext cx="7668622" cy="45542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CD22BEE-DDC2-BB9E-EB64-4603EA0CF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901" y="4365050"/>
            <a:ext cx="4628581" cy="47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27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2127" b="154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213059" y="3773600"/>
            <a:ext cx="3004762" cy="3004750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8750" b="-875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6077079" y="0"/>
            <a:ext cx="2210921" cy="2125602"/>
          </a:xfrm>
          <a:custGeom>
            <a:avLst/>
            <a:gdLst/>
            <a:ahLst/>
            <a:cxnLst/>
            <a:rect l="l" t="t" r="r" b="b"/>
            <a:pathLst>
              <a:path w="2210921" h="2125602">
                <a:moveTo>
                  <a:pt x="0" y="0"/>
                </a:moveTo>
                <a:lnTo>
                  <a:pt x="2210921" y="0"/>
                </a:lnTo>
                <a:lnTo>
                  <a:pt x="2210921" y="2125602"/>
                </a:lnTo>
                <a:lnTo>
                  <a:pt x="0" y="2125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072316" y="3773600"/>
            <a:ext cx="3004762" cy="3004750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2530" b="-253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641619" y="3773600"/>
            <a:ext cx="3004762" cy="3004750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3437" b="-13437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66945" y="1304925"/>
            <a:ext cx="1115411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000000"/>
                </a:solidFill>
                <a:ea typeface="Playfair Display"/>
              </a:rPr>
              <a:t>成員介紹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787" y="6968850"/>
            <a:ext cx="481930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51D1C"/>
                </a:solidFill>
                <a:ea typeface="Muli Regular Bold"/>
              </a:rPr>
              <a:t>郭芃岑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90733" y="7654989"/>
            <a:ext cx="2587340" cy="133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362" err="1">
                <a:solidFill>
                  <a:srgbClr val="737373"/>
                </a:solidFill>
                <a:ea typeface="Muli Regular"/>
              </a:rPr>
              <a:t>資訊工程學系</a:t>
            </a:r>
            <a:endParaRPr lang="en-US" sz="2362">
              <a:solidFill>
                <a:srgbClr val="737373"/>
              </a:solidFill>
              <a:ea typeface="Muli Regular"/>
            </a:endParaRPr>
          </a:p>
          <a:p>
            <a:pPr algn="ctr">
              <a:lnSpc>
                <a:spcPts val="3543"/>
              </a:lnSpc>
            </a:pPr>
            <a:r>
              <a:rPr lang="zh-TW" altLang="en-US" sz="2362">
                <a:solidFill>
                  <a:srgbClr val="737373"/>
                </a:solidFill>
                <a:ea typeface="Muli Regular"/>
              </a:rPr>
              <a:t>四</a:t>
            </a:r>
            <a:r>
              <a:rPr lang="en-US" sz="2362" err="1">
                <a:solidFill>
                  <a:srgbClr val="737373"/>
                </a:solidFill>
                <a:ea typeface="Muli Regular"/>
              </a:rPr>
              <a:t>年級B班</a:t>
            </a:r>
            <a:endParaRPr lang="en-US" sz="2362">
              <a:solidFill>
                <a:srgbClr val="737373"/>
              </a:solidFill>
              <a:ea typeface="Muli Regular"/>
            </a:endParaRPr>
          </a:p>
          <a:p>
            <a:pPr algn="ctr">
              <a:lnSpc>
                <a:spcPts val="3543"/>
              </a:lnSpc>
            </a:pPr>
            <a:r>
              <a:rPr lang="en-US" sz="2362">
                <a:solidFill>
                  <a:srgbClr val="737373"/>
                </a:solidFill>
                <a:latin typeface="Muli Regular"/>
              </a:rPr>
              <a:t>410918851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34346" y="6968850"/>
            <a:ext cx="481930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51D1C"/>
                </a:solidFill>
                <a:ea typeface="Muli Regular Bold"/>
              </a:rPr>
              <a:t>楊舒語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62906" y="6968850"/>
            <a:ext cx="481930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51D1C"/>
                </a:solidFill>
                <a:ea typeface="Muli Regular Bold"/>
              </a:rPr>
              <a:t>夏湘淳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78889" y="7654989"/>
            <a:ext cx="2587340" cy="133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362" err="1">
                <a:solidFill>
                  <a:srgbClr val="737373"/>
                </a:solidFill>
                <a:ea typeface="Muli Regular"/>
              </a:rPr>
              <a:t>資訊工程學系</a:t>
            </a:r>
            <a:endParaRPr lang="en-US" sz="2362">
              <a:solidFill>
                <a:srgbClr val="737373"/>
              </a:solidFill>
              <a:ea typeface="Muli Regular"/>
            </a:endParaRPr>
          </a:p>
          <a:p>
            <a:pPr algn="ctr">
              <a:lnSpc>
                <a:spcPts val="3543"/>
              </a:lnSpc>
            </a:pPr>
            <a:r>
              <a:rPr lang="zh-TW" altLang="en-US" sz="2362">
                <a:solidFill>
                  <a:srgbClr val="737373"/>
                </a:solidFill>
                <a:ea typeface="Muli Regular"/>
              </a:rPr>
              <a:t>四</a:t>
            </a:r>
            <a:r>
              <a:rPr lang="en-US" sz="2362" err="1">
                <a:solidFill>
                  <a:srgbClr val="737373"/>
                </a:solidFill>
                <a:ea typeface="Muli Regular"/>
              </a:rPr>
              <a:t>年級B班</a:t>
            </a:r>
            <a:endParaRPr lang="en-US" sz="2362">
              <a:solidFill>
                <a:srgbClr val="737373"/>
              </a:solidFill>
              <a:ea typeface="Muli Regular"/>
            </a:endParaRPr>
          </a:p>
          <a:p>
            <a:pPr algn="ctr">
              <a:lnSpc>
                <a:spcPts val="3543"/>
              </a:lnSpc>
            </a:pPr>
            <a:r>
              <a:rPr lang="en-US" sz="2362">
                <a:solidFill>
                  <a:srgbClr val="737373"/>
                </a:solidFill>
                <a:latin typeface="Muli Regular"/>
              </a:rPr>
              <a:t>410918568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850330" y="7654989"/>
            <a:ext cx="2587340" cy="1336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3"/>
              </a:lnSpc>
            </a:pPr>
            <a:r>
              <a:rPr lang="en-US" sz="2362" err="1">
                <a:solidFill>
                  <a:srgbClr val="737373"/>
                </a:solidFill>
                <a:ea typeface="Muli Regular"/>
              </a:rPr>
              <a:t>資訊工程學系</a:t>
            </a:r>
            <a:endParaRPr lang="en-US" sz="2362">
              <a:solidFill>
                <a:srgbClr val="737373"/>
              </a:solidFill>
              <a:ea typeface="Muli Regular"/>
            </a:endParaRPr>
          </a:p>
          <a:p>
            <a:pPr algn="ctr">
              <a:lnSpc>
                <a:spcPts val="3543"/>
              </a:lnSpc>
            </a:pPr>
            <a:r>
              <a:rPr lang="zh-TW" altLang="en-US" sz="2362">
                <a:solidFill>
                  <a:srgbClr val="737373"/>
                </a:solidFill>
                <a:ea typeface="Muli Regular"/>
              </a:rPr>
              <a:t>四</a:t>
            </a:r>
            <a:r>
              <a:rPr lang="en-US" sz="2362" err="1">
                <a:solidFill>
                  <a:srgbClr val="737373"/>
                </a:solidFill>
                <a:ea typeface="Muli Regular"/>
              </a:rPr>
              <a:t>年級B班</a:t>
            </a:r>
            <a:endParaRPr lang="en-US" sz="2362">
              <a:solidFill>
                <a:srgbClr val="737373"/>
              </a:solidFill>
              <a:ea typeface="Muli Regular"/>
            </a:endParaRPr>
          </a:p>
          <a:p>
            <a:pPr algn="ctr">
              <a:lnSpc>
                <a:spcPts val="3543"/>
              </a:lnSpc>
            </a:pPr>
            <a:r>
              <a:rPr lang="en-US" sz="2362">
                <a:solidFill>
                  <a:srgbClr val="737373"/>
                </a:solidFill>
                <a:latin typeface="Muli Regular"/>
              </a:rPr>
              <a:t>410921896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-1367" y="-1121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AutoShape 11"/>
          <p:cNvSpPr/>
          <p:nvPr/>
        </p:nvSpPr>
        <p:spPr>
          <a:xfrm>
            <a:off x="5440714" y="1168931"/>
            <a:ext cx="10918687" cy="8070319"/>
          </a:xfrm>
          <a:prstGeom prst="rect">
            <a:avLst/>
          </a:prstGeom>
          <a:solidFill>
            <a:srgbClr val="A28F86">
              <a:alpha val="19608"/>
            </a:srgb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2" name="AutoShape 12"/>
          <p:cNvSpPr/>
          <p:nvPr/>
        </p:nvSpPr>
        <p:spPr>
          <a:xfrm>
            <a:off x="6099882" y="3874613"/>
            <a:ext cx="9600352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6205609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1" y="0"/>
                </a:lnTo>
                <a:lnTo>
                  <a:pt x="2082391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216481" y="1168931"/>
            <a:ext cx="2449414" cy="2449404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8750" b="-875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216481" y="6789846"/>
            <a:ext cx="2449414" cy="2449404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530" b="-2530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216481" y="3988913"/>
            <a:ext cx="2449414" cy="2449404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t="-13437" b="-13437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6099882" y="6524043"/>
            <a:ext cx="9600352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6099882" y="1420719"/>
            <a:ext cx="7899287" cy="2247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封面製作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ＰＰＴ製作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教學內容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0706116" y="1599443"/>
            <a:ext cx="2599662" cy="402589"/>
            <a:chOff x="0" y="0"/>
            <a:chExt cx="3466216" cy="536785"/>
          </a:xfrm>
        </p:grpSpPr>
        <p:sp>
          <p:nvSpPr>
            <p:cNvPr id="23" name="Freeform 23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06116" y="2393633"/>
            <a:ext cx="2599662" cy="402589"/>
            <a:chOff x="0" y="0"/>
            <a:chExt cx="3466216" cy="536785"/>
          </a:xfrm>
        </p:grpSpPr>
        <p:sp>
          <p:nvSpPr>
            <p:cNvPr id="29" name="Freeform 29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706116" y="7631009"/>
            <a:ext cx="2599662" cy="402589"/>
            <a:chOff x="0" y="0"/>
            <a:chExt cx="3466216" cy="536785"/>
          </a:xfrm>
        </p:grpSpPr>
        <p:sp>
          <p:nvSpPr>
            <p:cNvPr id="35" name="Freeform 35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706116" y="3129361"/>
            <a:ext cx="2599662" cy="402589"/>
            <a:chOff x="0" y="0"/>
            <a:chExt cx="3466216" cy="536785"/>
          </a:xfrm>
        </p:grpSpPr>
        <p:sp>
          <p:nvSpPr>
            <p:cNvPr id="41" name="Freeform 41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6099882" y="3962585"/>
            <a:ext cx="7899287" cy="224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Ｑ＆Ａ製作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聯絡我們製作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教學內容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47" name="Group 47"/>
          <p:cNvGrpSpPr/>
          <p:nvPr/>
        </p:nvGrpSpPr>
        <p:grpSpPr>
          <a:xfrm>
            <a:off x="10706116" y="6792012"/>
            <a:ext cx="2599662" cy="402589"/>
            <a:chOff x="0" y="0"/>
            <a:chExt cx="3466216" cy="536785"/>
          </a:xfrm>
        </p:grpSpPr>
        <p:sp>
          <p:nvSpPr>
            <p:cNvPr id="48" name="Freeform 48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0706116" y="4942206"/>
            <a:ext cx="2599662" cy="402589"/>
            <a:chOff x="0" y="0"/>
            <a:chExt cx="3466216" cy="536785"/>
          </a:xfrm>
        </p:grpSpPr>
        <p:sp>
          <p:nvSpPr>
            <p:cNvPr id="54" name="Freeform 54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0706116" y="4217513"/>
            <a:ext cx="2599662" cy="402589"/>
            <a:chOff x="0" y="0"/>
            <a:chExt cx="3466216" cy="536785"/>
          </a:xfrm>
        </p:grpSpPr>
        <p:sp>
          <p:nvSpPr>
            <p:cNvPr id="60" name="Freeform 60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4" name="Freeform 64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0706116" y="8471748"/>
            <a:ext cx="2599662" cy="402589"/>
            <a:chOff x="0" y="0"/>
            <a:chExt cx="3466216" cy="536785"/>
          </a:xfrm>
        </p:grpSpPr>
        <p:sp>
          <p:nvSpPr>
            <p:cNvPr id="66" name="Freeform 66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7" name="Freeform 67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8" name="Freeform 68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9" name="Freeform 69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Freeform 70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0706116" y="5735319"/>
            <a:ext cx="2599662" cy="402589"/>
            <a:chOff x="0" y="0"/>
            <a:chExt cx="3466216" cy="536785"/>
          </a:xfrm>
        </p:grpSpPr>
        <p:sp>
          <p:nvSpPr>
            <p:cNvPr id="72" name="Freeform 72"/>
            <p:cNvSpPr/>
            <p:nvPr/>
          </p:nvSpPr>
          <p:spPr>
            <a:xfrm>
              <a:off x="72585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Freeform 74"/>
            <p:cNvSpPr/>
            <p:nvPr/>
          </p:nvSpPr>
          <p:spPr>
            <a:xfrm>
              <a:off x="1451700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6" y="0"/>
                  </a:lnTo>
                  <a:lnTo>
                    <a:pt x="562816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Freeform 75"/>
            <p:cNvSpPr/>
            <p:nvPr/>
          </p:nvSpPr>
          <p:spPr>
            <a:xfrm>
              <a:off x="217755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Freeform 76"/>
            <p:cNvSpPr/>
            <p:nvPr/>
          </p:nvSpPr>
          <p:spPr>
            <a:xfrm>
              <a:off x="2903401" y="0"/>
              <a:ext cx="562815" cy="536785"/>
            </a:xfrm>
            <a:custGeom>
              <a:avLst/>
              <a:gdLst/>
              <a:ahLst/>
              <a:cxnLst/>
              <a:rect l="l" t="t" r="r" b="b"/>
              <a:pathLst>
                <a:path w="562815" h="536785">
                  <a:moveTo>
                    <a:pt x="0" y="0"/>
                  </a:moveTo>
                  <a:lnTo>
                    <a:pt x="562815" y="0"/>
                  </a:lnTo>
                  <a:lnTo>
                    <a:pt x="562815" y="536785"/>
                  </a:lnTo>
                  <a:lnTo>
                    <a:pt x="0" y="53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6099882" y="6705494"/>
            <a:ext cx="7899287" cy="224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教學內容設計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ＬＯＧＯ製作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65698" lvl="1" indent="-432849">
              <a:lnSpc>
                <a:spcPts val="6014"/>
              </a:lnSpc>
              <a:buFont typeface="Arial"/>
              <a:buChar char="•"/>
            </a:pPr>
            <a:r>
              <a:rPr lang="en-US" sz="4009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教學內容</a:t>
            </a:r>
            <a:endParaRPr lang="en-US" sz="4009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903504" y="2675942"/>
            <a:ext cx="1057075" cy="4961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</a:pPr>
            <a:r>
              <a:rPr lang="en-US" sz="75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</a:t>
            </a:r>
          </a:p>
          <a:p>
            <a:pPr>
              <a:lnSpc>
                <a:spcPts val="9879"/>
              </a:lnSpc>
            </a:pPr>
            <a:r>
              <a:rPr lang="en-US" sz="75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</a:t>
            </a:r>
          </a:p>
          <a:p>
            <a:pPr>
              <a:lnSpc>
                <a:spcPts val="9879"/>
              </a:lnSpc>
            </a:pPr>
            <a:r>
              <a:rPr lang="en-US" sz="75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</a:p>
          <a:p>
            <a:pPr>
              <a:lnSpc>
                <a:spcPts val="9879"/>
              </a:lnSpc>
              <a:spcBef>
                <a:spcPct val="0"/>
              </a:spcBef>
            </a:pPr>
            <a:r>
              <a:rPr lang="en-US" sz="7599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配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4733487" y="1373557"/>
            <a:ext cx="572042" cy="201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6"/>
              </a:lnSpc>
              <a:spcBef>
                <a:spcPct val="0"/>
              </a:spcBef>
            </a:pPr>
            <a:r>
              <a:rPr lang="en-US" sz="4112">
                <a:solidFill>
                  <a:srgbClr val="737373"/>
                </a:solidFill>
                <a:ea typeface="Playfair Display"/>
              </a:rPr>
              <a:t>郭芃岑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4733487" y="7156501"/>
            <a:ext cx="568050" cy="199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09"/>
              </a:lnSpc>
              <a:spcBef>
                <a:spcPct val="0"/>
              </a:spcBef>
            </a:pPr>
            <a:r>
              <a:rPr lang="en-US" sz="4084">
                <a:solidFill>
                  <a:srgbClr val="737373"/>
                </a:solidFill>
                <a:ea typeface="Playfair Display"/>
              </a:rPr>
              <a:t>夏湘淳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4733487" y="4156544"/>
            <a:ext cx="585203" cy="205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9"/>
              </a:lnSpc>
              <a:spcBef>
                <a:spcPct val="0"/>
              </a:spcBef>
            </a:pPr>
            <a:r>
              <a:rPr lang="en-US" sz="4207">
                <a:solidFill>
                  <a:srgbClr val="737373"/>
                </a:solidFill>
                <a:ea typeface="Playfair Display"/>
              </a:rPr>
              <a:t>楊舒語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3767410" y="1366406"/>
            <a:ext cx="1625282" cy="233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100%</a:t>
            </a:r>
          </a:p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100%</a:t>
            </a:r>
          </a:p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30%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13767410" y="3975569"/>
            <a:ext cx="1625282" cy="233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100%</a:t>
            </a:r>
          </a:p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100%</a:t>
            </a:r>
          </a:p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30%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3767410" y="6666021"/>
            <a:ext cx="1625282" cy="233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100%</a:t>
            </a:r>
          </a:p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100%</a:t>
            </a:r>
          </a:p>
          <a:p>
            <a:pPr>
              <a:lnSpc>
                <a:spcPts val="6229"/>
              </a:lnSpc>
            </a:pPr>
            <a:r>
              <a:rPr lang="en-US" sz="4152">
                <a:solidFill>
                  <a:srgbClr val="737373"/>
                </a:solidFill>
                <a:latin typeface="Muli Regular"/>
              </a:rPr>
              <a:t>40%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6788533" y="9414915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-75309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329040" y="0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2" y="0"/>
                </a:lnTo>
                <a:lnTo>
                  <a:pt x="2082392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666645" y="1049124"/>
            <a:ext cx="4244713" cy="1107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zh-TW" altLang="en-US" sz="70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心路歷程</a:t>
            </a:r>
            <a:r>
              <a:rPr lang="en-US" altLang="zh-TW" sz="7000" b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801028" y="9343806"/>
            <a:ext cx="611029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18</a:t>
            </a:r>
          </a:p>
        </p:txBody>
      </p:sp>
      <p:pic>
        <p:nvPicPr>
          <p:cNvPr id="1026" name="Picture 2" descr="陳姝蓉諮商博士。滋心空間: 踏穩腳下的每一步、研究是一場耐力賽-- 我撰寫博士論文的心路歷程">
            <a:extLst>
              <a:ext uri="{FF2B5EF4-FFF2-40B4-BE49-F238E27FC236}">
                <a16:creationId xmlns:a16="http://schemas.microsoft.com/office/drawing/2014/main" id="{DB855ACD-3C01-4B15-53DC-9572715FF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34" y="2707046"/>
            <a:ext cx="12282132" cy="642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08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924" r="11664" b="119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494640" y="3006302"/>
            <a:ext cx="8748038" cy="4274397"/>
            <a:chOff x="0" y="0"/>
            <a:chExt cx="13047980" cy="6375400"/>
          </a:xfrm>
        </p:grpSpPr>
        <p:sp>
          <p:nvSpPr>
            <p:cNvPr id="12" name="Freeform 12"/>
            <p:cNvSpPr/>
            <p:nvPr/>
          </p:nvSpPr>
          <p:spPr>
            <a:xfrm>
              <a:off x="12700" y="12700"/>
              <a:ext cx="13022580" cy="6350000"/>
            </a:xfrm>
            <a:custGeom>
              <a:avLst/>
              <a:gdLst/>
              <a:ahLst/>
              <a:cxnLst/>
              <a:rect l="l" t="t" r="r" b="b"/>
              <a:pathLst>
                <a:path w="13022580" h="6350000">
                  <a:moveTo>
                    <a:pt x="12594590" y="1376680"/>
                  </a:moveTo>
                  <a:lnTo>
                    <a:pt x="11804650" y="483870"/>
                  </a:lnTo>
                  <a:lnTo>
                    <a:pt x="10773410" y="0"/>
                  </a:lnTo>
                  <a:lnTo>
                    <a:pt x="9912350" y="0"/>
                  </a:lnTo>
                  <a:lnTo>
                    <a:pt x="9655810" y="0"/>
                  </a:lnTo>
                  <a:lnTo>
                    <a:pt x="7680960" y="0"/>
                  </a:lnTo>
                  <a:lnTo>
                    <a:pt x="5341620" y="0"/>
                  </a:lnTo>
                  <a:lnTo>
                    <a:pt x="3366770" y="0"/>
                  </a:lnTo>
                  <a:lnTo>
                    <a:pt x="3110230" y="0"/>
                  </a:lnTo>
                  <a:lnTo>
                    <a:pt x="2250440" y="0"/>
                  </a:lnTo>
                  <a:lnTo>
                    <a:pt x="1217930" y="483870"/>
                  </a:lnTo>
                  <a:lnTo>
                    <a:pt x="427990" y="1376680"/>
                  </a:lnTo>
                  <a:lnTo>
                    <a:pt x="0" y="2543810"/>
                  </a:lnTo>
                  <a:lnTo>
                    <a:pt x="0" y="3806190"/>
                  </a:lnTo>
                  <a:lnTo>
                    <a:pt x="427990" y="4973320"/>
                  </a:lnTo>
                  <a:lnTo>
                    <a:pt x="1217930" y="5866130"/>
                  </a:lnTo>
                  <a:lnTo>
                    <a:pt x="2250440" y="6350000"/>
                  </a:lnTo>
                  <a:lnTo>
                    <a:pt x="3110230" y="6350000"/>
                  </a:lnTo>
                  <a:lnTo>
                    <a:pt x="3366770" y="6350000"/>
                  </a:lnTo>
                  <a:lnTo>
                    <a:pt x="5341620" y="6350000"/>
                  </a:lnTo>
                  <a:lnTo>
                    <a:pt x="5341620" y="6350000"/>
                  </a:lnTo>
                  <a:lnTo>
                    <a:pt x="9655811" y="6350000"/>
                  </a:lnTo>
                  <a:lnTo>
                    <a:pt x="9912351" y="6350000"/>
                  </a:lnTo>
                  <a:lnTo>
                    <a:pt x="10773411" y="6350000"/>
                  </a:lnTo>
                  <a:lnTo>
                    <a:pt x="11804651" y="5866130"/>
                  </a:lnTo>
                  <a:lnTo>
                    <a:pt x="12594591" y="4973320"/>
                  </a:lnTo>
                  <a:lnTo>
                    <a:pt x="13022580" y="3806191"/>
                  </a:lnTo>
                  <a:lnTo>
                    <a:pt x="13022580" y="2543811"/>
                  </a:lnTo>
                  <a:lnTo>
                    <a:pt x="12594590" y="1376680"/>
                  </a:lnTo>
                  <a:close/>
                </a:path>
              </a:pathLst>
            </a:custGeom>
            <a:blipFill>
              <a:blip r:embed="rId3"/>
              <a:stretch>
                <a:fillRect t="-58323" r="-7899" b="-769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3046709" cy="6375400"/>
            </a:xfrm>
            <a:custGeom>
              <a:avLst/>
              <a:gdLst/>
              <a:ahLst/>
              <a:cxnLst/>
              <a:rect l="l" t="t" r="r" b="b"/>
              <a:pathLst>
                <a:path w="13046709" h="6375400">
                  <a:moveTo>
                    <a:pt x="10788650" y="6375400"/>
                  </a:moveTo>
                  <a:lnTo>
                    <a:pt x="2259330" y="6375400"/>
                  </a:lnTo>
                  <a:lnTo>
                    <a:pt x="2256790" y="6374130"/>
                  </a:lnTo>
                  <a:lnTo>
                    <a:pt x="1221740" y="5890260"/>
                  </a:lnTo>
                  <a:lnTo>
                    <a:pt x="1220470" y="5887720"/>
                  </a:lnTo>
                  <a:lnTo>
                    <a:pt x="429260" y="4992370"/>
                  </a:lnTo>
                  <a:lnTo>
                    <a:pt x="427990" y="4989830"/>
                  </a:lnTo>
                  <a:lnTo>
                    <a:pt x="0" y="3821430"/>
                  </a:lnTo>
                  <a:lnTo>
                    <a:pt x="0" y="2553970"/>
                  </a:lnTo>
                  <a:lnTo>
                    <a:pt x="1270" y="2551430"/>
                  </a:lnTo>
                  <a:lnTo>
                    <a:pt x="429260" y="1381760"/>
                  </a:lnTo>
                  <a:lnTo>
                    <a:pt x="430530" y="1380490"/>
                  </a:lnTo>
                  <a:lnTo>
                    <a:pt x="1221740" y="485140"/>
                  </a:lnTo>
                  <a:lnTo>
                    <a:pt x="2259330" y="0"/>
                  </a:lnTo>
                  <a:lnTo>
                    <a:pt x="10787380" y="0"/>
                  </a:lnTo>
                  <a:lnTo>
                    <a:pt x="10789920" y="1270"/>
                  </a:lnTo>
                  <a:lnTo>
                    <a:pt x="11824970" y="485140"/>
                  </a:lnTo>
                  <a:lnTo>
                    <a:pt x="11826240" y="487680"/>
                  </a:lnTo>
                  <a:lnTo>
                    <a:pt x="12617450" y="1383030"/>
                  </a:lnTo>
                  <a:lnTo>
                    <a:pt x="12618720" y="1385570"/>
                  </a:lnTo>
                  <a:lnTo>
                    <a:pt x="13046709" y="2555240"/>
                  </a:lnTo>
                  <a:lnTo>
                    <a:pt x="13046709" y="3822700"/>
                  </a:lnTo>
                  <a:lnTo>
                    <a:pt x="13045439" y="3825240"/>
                  </a:lnTo>
                  <a:lnTo>
                    <a:pt x="12617449" y="4994910"/>
                  </a:lnTo>
                  <a:lnTo>
                    <a:pt x="12616180" y="4996180"/>
                  </a:lnTo>
                  <a:lnTo>
                    <a:pt x="11824970" y="5891530"/>
                  </a:lnTo>
                  <a:lnTo>
                    <a:pt x="10788650" y="6375400"/>
                  </a:lnTo>
                  <a:close/>
                  <a:moveTo>
                    <a:pt x="2265680" y="6350000"/>
                  </a:moveTo>
                  <a:lnTo>
                    <a:pt x="10782300" y="6350000"/>
                  </a:lnTo>
                  <a:lnTo>
                    <a:pt x="11809730" y="5868670"/>
                  </a:lnTo>
                  <a:lnTo>
                    <a:pt x="12595861" y="4979670"/>
                  </a:lnTo>
                  <a:lnTo>
                    <a:pt x="13021311" y="3817620"/>
                  </a:lnTo>
                  <a:lnTo>
                    <a:pt x="13021311" y="2559050"/>
                  </a:lnTo>
                  <a:lnTo>
                    <a:pt x="12595860" y="1397000"/>
                  </a:lnTo>
                  <a:lnTo>
                    <a:pt x="11809730" y="508000"/>
                  </a:lnTo>
                  <a:lnTo>
                    <a:pt x="10782300" y="25400"/>
                  </a:lnTo>
                  <a:lnTo>
                    <a:pt x="2265680" y="25400"/>
                  </a:lnTo>
                  <a:lnTo>
                    <a:pt x="1238250" y="506730"/>
                  </a:lnTo>
                  <a:lnTo>
                    <a:pt x="452120" y="1395730"/>
                  </a:lnTo>
                  <a:lnTo>
                    <a:pt x="25400" y="2557780"/>
                  </a:lnTo>
                  <a:lnTo>
                    <a:pt x="25400" y="3816350"/>
                  </a:lnTo>
                  <a:lnTo>
                    <a:pt x="450850" y="4978400"/>
                  </a:lnTo>
                  <a:lnTo>
                    <a:pt x="1236980" y="5867400"/>
                  </a:lnTo>
                  <a:lnTo>
                    <a:pt x="2265680" y="6350000"/>
                  </a:lnTo>
                  <a:close/>
                </a:path>
              </a:pathLst>
            </a:custGeom>
            <a:solidFill>
              <a:srgbClr val="EDE5E1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144000" y="4081463"/>
            <a:ext cx="6803347" cy="253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2"/>
              </a:lnSpc>
            </a:pPr>
            <a:r>
              <a:rPr lang="en-US" sz="8401">
                <a:solidFill>
                  <a:srgbClr val="000000"/>
                </a:solidFill>
                <a:latin typeface="Playfair Display Italics"/>
              </a:rPr>
              <a:t>Thank</a:t>
            </a:r>
          </a:p>
          <a:p>
            <a:pPr algn="ctr">
              <a:lnSpc>
                <a:spcPts val="10082"/>
              </a:lnSpc>
            </a:pPr>
            <a:r>
              <a:rPr lang="en-US" sz="8401">
                <a:solidFill>
                  <a:srgbClr val="000000"/>
                </a:solidFill>
                <a:latin typeface="Playfair Display Italics"/>
              </a:rPr>
              <a:t>You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05038" y="802458"/>
            <a:ext cx="6877924" cy="36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2"/>
              </a:lnSpc>
            </a:pPr>
            <a:r>
              <a:rPr lang="en-US" sz="3200" b="1" spc="489">
                <a:solidFill>
                  <a:srgbClr val="A28F86"/>
                </a:solidFill>
                <a:ea typeface="Muli Regular"/>
              </a:rPr>
              <a:t>ＧＯＯＤ  BYE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866" b="8866"/>
          <a:stretch>
            <a:fillRect/>
          </a:stretch>
        </p:blipFill>
        <p:spPr>
          <a:xfrm>
            <a:off x="-14413" y="21482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70272" y="236286"/>
            <a:ext cx="8497114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739791" y="1140564"/>
            <a:ext cx="7534801" cy="889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endParaRPr sz="36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成員介紹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-----------------0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---------------------1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創作理念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-----------------2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作品特色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-----------------3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前端工具及環境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</a:t>
            </a:r>
            <a:r>
              <a:rPr lang="en-US" altLang="zh-TW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後端工具及環境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</a:t>
            </a:r>
            <a:r>
              <a:rPr lang="en-US" altLang="zh-TW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-5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網頁架構圖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---------------6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作品內容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--------------7-15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zh-TW" alt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學習分享</a:t>
            </a:r>
            <a:r>
              <a:rPr lang="en-US" altLang="zh-TW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----------------16</a:t>
            </a:r>
            <a:endParaRPr lang="en-US" sz="3600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en-US" sz="3600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工作分配表</a:t>
            </a:r>
            <a:r>
              <a:rPr 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--------------1</a:t>
            </a:r>
            <a:r>
              <a:rPr lang="en-US" altLang="zh-TW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</a:p>
          <a:p>
            <a:pPr marL="792047" lvl="1" indent="-396023">
              <a:lnSpc>
                <a:spcPts val="5502"/>
              </a:lnSpc>
              <a:buFont typeface="Arial"/>
              <a:buChar char="•"/>
            </a:pPr>
            <a:r>
              <a:rPr lang="zh-TW" altLang="en-US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心路歷程</a:t>
            </a:r>
            <a:r>
              <a:rPr lang="en-US" altLang="zh-TW" sz="3600" b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----------------18</a:t>
            </a:r>
            <a:endParaRPr lang="en-US" sz="3600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ts val="5502"/>
              </a:lnSpc>
            </a:pPr>
            <a:endParaRPr lang="en-US" sz="3668">
              <a:solidFill>
                <a:srgbClr val="737373"/>
              </a:solidFill>
              <a:ea typeface="Muli Regula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6077079" y="77764"/>
            <a:ext cx="2210921" cy="2125602"/>
          </a:xfrm>
          <a:custGeom>
            <a:avLst/>
            <a:gdLst/>
            <a:ahLst/>
            <a:cxnLst/>
            <a:rect l="l" t="t" r="r" b="b"/>
            <a:pathLst>
              <a:path w="2210921" h="2125602">
                <a:moveTo>
                  <a:pt x="0" y="0"/>
                </a:moveTo>
                <a:lnTo>
                  <a:pt x="2210921" y="0"/>
                </a:lnTo>
                <a:lnTo>
                  <a:pt x="2210921" y="2125601"/>
                </a:lnTo>
                <a:lnTo>
                  <a:pt x="0" y="2125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077079" y="77764"/>
            <a:ext cx="2210921" cy="2125602"/>
          </a:xfrm>
          <a:custGeom>
            <a:avLst/>
            <a:gdLst/>
            <a:ahLst/>
            <a:cxnLst/>
            <a:rect l="l" t="t" r="r" b="b"/>
            <a:pathLst>
              <a:path w="2210921" h="2125602">
                <a:moveTo>
                  <a:pt x="0" y="0"/>
                </a:moveTo>
                <a:lnTo>
                  <a:pt x="2210921" y="0"/>
                </a:lnTo>
                <a:lnTo>
                  <a:pt x="2210921" y="2125601"/>
                </a:lnTo>
                <a:lnTo>
                  <a:pt x="0" y="2125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8129586" y="516676"/>
            <a:ext cx="17780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6999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前言</a:t>
            </a:r>
            <a:endParaRPr lang="en-US" sz="6999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16188" y="3723645"/>
            <a:ext cx="9382895" cy="199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自身經驗分享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增進網頁前端技術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953786" y="9286218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1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40FF64D-0F7F-DD99-5917-BDE760763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3556" r="96000">
                        <a14:foregroundMark x1="64444" y1="49333" x2="70667" y2="63556"/>
                        <a14:foregroundMark x1="70667" y1="63556" x2="77778" y2="69333"/>
                        <a14:foregroundMark x1="78667" y1="52889" x2="78667" y2="52889"/>
                        <a14:foregroundMark x1="78667" y1="53333" x2="81333" y2="52889"/>
                        <a14:foregroundMark x1="89333" y1="66222" x2="83556" y2="58222"/>
                        <a14:foregroundMark x1="78667" y1="73778" x2="79111" y2="79111"/>
                        <a14:foregroundMark x1="93333" y1="70222" x2="93333" y2="70222"/>
                        <a14:foregroundMark x1="96000" y1="69333" x2="96000" y2="69333"/>
                        <a14:foregroundMark x1="93333" y1="66667" x2="93333" y2="66667"/>
                        <a14:foregroundMark x1="94222" y1="69333" x2="94222" y2="69333"/>
                        <a14:foregroundMark x1="8889" y1="65333" x2="3556" y2="70667"/>
                        <a14:foregroundMark x1="32889" y1="74222" x2="32889" y2="80000"/>
                        <a14:foregroundMark x1="17333" y1="62667" x2="17333" y2="62667"/>
                        <a14:foregroundMark x1="35111" y1="62222" x2="35111" y2="62222"/>
                        <a14:foregroundMark x1="39111" y1="62667" x2="39111" y2="62667"/>
                        <a14:foregroundMark x1="62667" y1="45778" x2="65333" y2="49333"/>
                        <a14:foregroundMark x1="81778" y1="45778" x2="83556" y2="51111"/>
                        <a14:foregroundMark x1="62667" y1="43111" x2="62667" y2="45778"/>
                        <a14:backgroundMark x1="71556" y1="79739" x2="71556" y2="84889"/>
                        <a14:backgroundMark x1="67556" y1="73333" x2="72444" y2="77333"/>
                        <a14:backgroundMark x1="78468" y1="68719" x2="79556" y2="72889"/>
                        <a14:backgroundMark x1="65934" y1="65508" x2="66180" y2="67541"/>
                        <a14:backgroundMark x1="63111" y1="42222" x2="63219" y2="43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9678" y="4548367"/>
            <a:ext cx="5698387" cy="5698387"/>
          </a:xfrm>
          <a:prstGeom prst="rect">
            <a:avLst/>
          </a:prstGeom>
        </p:spPr>
      </p:pic>
      <p:pic>
        <p:nvPicPr>
          <p:cNvPr id="2050" name="Picture 2" descr="iPhone4.TW 與您分享一切美好事物與新知">
            <a:extLst>
              <a:ext uri="{FF2B5EF4-FFF2-40B4-BE49-F238E27FC236}">
                <a16:creationId xmlns:a16="http://schemas.microsoft.com/office/drawing/2014/main" id="{EFB0512E-5EFE-8FB7-B0B2-7E253F69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4000" r="93667">
                        <a14:foregroundMark x1="10000" y1="30667" x2="15667" y2="36667"/>
                        <a14:foregroundMark x1="4333" y1="30667" x2="8333" y2="32667"/>
                        <a14:foregroundMark x1="63000" y1="50333" x2="67000" y2="63333"/>
                        <a14:foregroundMark x1="67000" y1="63333" x2="74333" y2="73333"/>
                        <a14:foregroundMark x1="43000" y1="39000" x2="75640" y2="82519"/>
                        <a14:foregroundMark x1="85922" y1="80121" x2="63000" y2="66667"/>
                        <a14:foregroundMark x1="63000" y1="66667" x2="62333" y2="60667"/>
                        <a14:foregroundMark x1="39667" y1="61667" x2="53667" y2="67667"/>
                        <a14:foregroundMark x1="53667" y1="67667" x2="53667" y2="67667"/>
                        <a14:backgroundMark x1="83333" y1="89333" x2="96000" y2="79667"/>
                        <a14:backgroundMark x1="79333" y1="89333" x2="88667" y2="82333"/>
                        <a14:backgroundMark x1="88667" y1="82333" x2="89333" y2="82333"/>
                        <a14:backgroundMark x1="81000" y1="87667" x2="73000" y2="90667"/>
                        <a14:backgroundMark x1="73000" y1="92333" x2="60000" y2="92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495" y="4714033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1924" r="11664" b="119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3312749" y="3592970"/>
            <a:ext cx="5665330" cy="566533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38874" t="-43868" r="-52914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325886"/>
            <a:ext cx="4689231" cy="4114800"/>
          </a:xfrm>
          <a:custGeom>
            <a:avLst/>
            <a:gdLst/>
            <a:ahLst/>
            <a:cxnLst/>
            <a:rect l="l" t="t" r="r" b="b"/>
            <a:pathLst>
              <a:path w="4689231" h="4114800">
                <a:moveTo>
                  <a:pt x="0" y="0"/>
                </a:moveTo>
                <a:lnTo>
                  <a:pt x="4689231" y="0"/>
                </a:lnTo>
                <a:lnTo>
                  <a:pt x="46892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144000" y="2252687"/>
            <a:ext cx="4114754" cy="121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9"/>
              </a:lnSpc>
              <a:spcBef>
                <a:spcPct val="0"/>
              </a:spcBef>
            </a:pPr>
            <a:r>
              <a:rPr lang="en-US" sz="7599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創作理念</a:t>
            </a:r>
            <a:endParaRPr lang="en-US" sz="7599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518140" y="4367511"/>
            <a:ext cx="7605175" cy="199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選修前端課程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LOGO及作品名發想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666" y="2068482"/>
            <a:ext cx="3665213" cy="1576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2821">
                <a:solidFill>
                  <a:srgbClr val="000000"/>
                </a:solidFill>
                <a:ea typeface="Muli Regular"/>
              </a:rPr>
              <a:t>大家好~</a:t>
            </a:r>
          </a:p>
          <a:p>
            <a:pPr algn="ctr">
              <a:lnSpc>
                <a:spcPts val="4232"/>
              </a:lnSpc>
            </a:pPr>
            <a:r>
              <a:rPr lang="en-US" sz="2821">
                <a:solidFill>
                  <a:srgbClr val="000000"/>
                </a:solidFill>
                <a:ea typeface="Muli Regular"/>
              </a:rPr>
              <a:t>我是一顆像花椰菜的</a:t>
            </a:r>
          </a:p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2821">
                <a:solidFill>
                  <a:srgbClr val="000000"/>
                </a:solidFill>
                <a:ea typeface="Muli Regular"/>
              </a:rPr>
              <a:t>菜逼逼!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8943" y="9296400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866" b="88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7503237" y="4163931"/>
            <a:ext cx="9382895" cy="404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新手簡單操作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輕鬆上手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介面簡潔明瞭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70621" lvl="1" indent="-585311">
              <a:lnSpc>
                <a:spcPts val="8133"/>
              </a:lnSpc>
              <a:buFont typeface="Arial"/>
              <a:buChar char="•"/>
            </a:pPr>
            <a:r>
              <a:rPr lang="en-US" sz="5422" b="1" err="1">
                <a:solidFill>
                  <a:srgbClr val="73737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與線上網友交流知識</a:t>
            </a:r>
            <a:endParaRPr lang="en-US" sz="5422" b="1">
              <a:solidFill>
                <a:srgbClr val="73737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94640" y="3006508"/>
            <a:ext cx="5855506" cy="5390664"/>
          </a:xfrm>
          <a:custGeom>
            <a:avLst/>
            <a:gdLst/>
            <a:ahLst/>
            <a:cxnLst/>
            <a:rect l="l" t="t" r="r" b="b"/>
            <a:pathLst>
              <a:path w="5855506" h="5390664">
                <a:moveTo>
                  <a:pt x="0" y="0"/>
                </a:moveTo>
                <a:lnTo>
                  <a:pt x="5855506" y="0"/>
                </a:lnTo>
                <a:lnTo>
                  <a:pt x="5855506" y="5390664"/>
                </a:lnTo>
                <a:lnTo>
                  <a:pt x="0" y="5390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8054584" y="2238899"/>
            <a:ext cx="4312097" cy="130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311"/>
              </a:lnSpc>
            </a:pPr>
            <a:r>
              <a:rPr lang="en-US" sz="7000" b="1" err="1">
                <a:solidFill>
                  <a:srgbClr val="251D1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作品特色</a:t>
            </a:r>
            <a:endParaRPr lang="en-US" sz="7000" b="1">
              <a:solidFill>
                <a:srgbClr val="251D1C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 rot="5400000">
            <a:off x="14106509" y="5495464"/>
            <a:ext cx="5969031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624">
                <a:solidFill>
                  <a:srgbClr val="A28F86"/>
                </a:solidFill>
                <a:latin typeface="Muli Regular"/>
              </a:rPr>
              <a:t>HELLO!!!!!!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205609" y="27684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1" y="0"/>
                </a:lnTo>
                <a:lnTo>
                  <a:pt x="2082391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6953786" y="9309921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1924" r="11664" b="119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960579" y="1338205"/>
            <a:ext cx="8695902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前端使用工具及環境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205609" y="-55814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1" y="0"/>
                </a:lnTo>
                <a:lnTo>
                  <a:pt x="2082391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953786" y="9353988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975259" y="3287654"/>
            <a:ext cx="7168741" cy="4200434"/>
          </a:xfrm>
          <a:custGeom>
            <a:avLst/>
            <a:gdLst/>
            <a:ahLst/>
            <a:cxnLst/>
            <a:rect l="l" t="t" r="r" b="b"/>
            <a:pathLst>
              <a:path w="7168741" h="4200434">
                <a:moveTo>
                  <a:pt x="0" y="0"/>
                </a:moveTo>
                <a:lnTo>
                  <a:pt x="7168741" y="0"/>
                </a:lnTo>
                <a:lnTo>
                  <a:pt x="7168741" y="4200434"/>
                </a:lnTo>
                <a:lnTo>
                  <a:pt x="0" y="4200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11634028" y="3481328"/>
            <a:ext cx="3813086" cy="3813086"/>
          </a:xfrm>
          <a:custGeom>
            <a:avLst/>
            <a:gdLst/>
            <a:ahLst/>
            <a:cxnLst/>
            <a:rect l="l" t="t" r="r" b="b"/>
            <a:pathLst>
              <a:path w="3813086" h="3813086">
                <a:moveTo>
                  <a:pt x="0" y="0"/>
                </a:moveTo>
                <a:lnTo>
                  <a:pt x="3813087" y="0"/>
                </a:lnTo>
                <a:lnTo>
                  <a:pt x="3813087" y="3813086"/>
                </a:lnTo>
                <a:lnTo>
                  <a:pt x="0" y="3813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2800223" y="7402363"/>
            <a:ext cx="587584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Muli Regular"/>
              </a:rPr>
              <a:t>(Html   CSS   JavaScript)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2650" y="7646203"/>
            <a:ext cx="5875843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200">
                <a:solidFill>
                  <a:srgbClr val="251D1C"/>
                </a:solidFill>
                <a:latin typeface="Muli Regular"/>
              </a:rPr>
              <a:t>(Visual studio code)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1924" r="11664" b="119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789840" y="1540902"/>
            <a:ext cx="8695902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後端使用工具及環境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205609" y="-55814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1" y="0"/>
                </a:lnTo>
                <a:lnTo>
                  <a:pt x="2082391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1789840" y="3549108"/>
            <a:ext cx="3281599" cy="3281599"/>
          </a:xfrm>
          <a:custGeom>
            <a:avLst/>
            <a:gdLst/>
            <a:ahLst/>
            <a:cxnLst/>
            <a:rect l="l" t="t" r="r" b="b"/>
            <a:pathLst>
              <a:path w="3281599" h="3281599">
                <a:moveTo>
                  <a:pt x="0" y="0"/>
                </a:moveTo>
                <a:lnTo>
                  <a:pt x="3281599" y="0"/>
                </a:lnTo>
                <a:lnTo>
                  <a:pt x="3281599" y="3281599"/>
                </a:lnTo>
                <a:lnTo>
                  <a:pt x="0" y="328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6850419"/>
            <a:ext cx="5200427" cy="11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Muli Regular"/>
              </a:rPr>
              <a:t>(Visual studio code)</a:t>
            </a:r>
          </a:p>
          <a:p>
            <a:pPr>
              <a:lnSpc>
                <a:spcPts val="3004"/>
              </a:lnSpc>
            </a:pPr>
            <a:endParaRPr lang="en-US" sz="3999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53786" y="9353988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5</a:t>
            </a:r>
          </a:p>
        </p:txBody>
      </p:sp>
      <p:sp>
        <p:nvSpPr>
          <p:cNvPr id="16" name="Freeform 16"/>
          <p:cNvSpPr/>
          <p:nvPr/>
        </p:nvSpPr>
        <p:spPr>
          <a:xfrm>
            <a:off x="6598278" y="4124269"/>
            <a:ext cx="5091444" cy="2618922"/>
          </a:xfrm>
          <a:custGeom>
            <a:avLst/>
            <a:gdLst/>
            <a:ahLst/>
            <a:cxnLst/>
            <a:rect l="l" t="t" r="r" b="b"/>
            <a:pathLst>
              <a:path w="5091444" h="2618922">
                <a:moveTo>
                  <a:pt x="0" y="0"/>
                </a:moveTo>
                <a:lnTo>
                  <a:pt x="5091444" y="0"/>
                </a:lnTo>
                <a:lnTo>
                  <a:pt x="5091444" y="2618922"/>
                </a:lnTo>
                <a:lnTo>
                  <a:pt x="0" y="2618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8137252" y="6933505"/>
            <a:ext cx="2348490" cy="723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(MySQL)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402406" y="4124269"/>
            <a:ext cx="4856909" cy="2618922"/>
          </a:xfrm>
          <a:custGeom>
            <a:avLst/>
            <a:gdLst/>
            <a:ahLst/>
            <a:cxnLst/>
            <a:rect l="l" t="t" r="r" b="b"/>
            <a:pathLst>
              <a:path w="4856909" h="2618922">
                <a:moveTo>
                  <a:pt x="0" y="0"/>
                </a:moveTo>
                <a:lnTo>
                  <a:pt x="4856909" y="0"/>
                </a:lnTo>
                <a:lnTo>
                  <a:pt x="4856909" y="2618922"/>
                </a:lnTo>
                <a:lnTo>
                  <a:pt x="0" y="2618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4356246" y="6933505"/>
            <a:ext cx="1719495" cy="723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(</a:t>
            </a:r>
            <a:r>
              <a:rPr lang="en-US" sz="4009" err="1">
                <a:solidFill>
                  <a:srgbClr val="000000"/>
                </a:solidFill>
                <a:latin typeface="Muli Regular"/>
              </a:rPr>
              <a:t>php</a:t>
            </a:r>
            <a:r>
              <a:rPr lang="en-US" sz="4009">
                <a:solidFill>
                  <a:srgbClr val="000000"/>
                </a:solidFill>
                <a:latin typeface="Muli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11924" r="11664" b="1192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945202"/>
            <a:ext cx="931879" cy="195362"/>
            <a:chOff x="0" y="0"/>
            <a:chExt cx="1242505" cy="26048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60483" cy="260483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91011" y="0"/>
              <a:ext cx="260483" cy="26048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982022" y="0"/>
              <a:ext cx="260483" cy="26048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A28F8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sp>
        <p:nvSpPr>
          <p:cNvPr id="10" name="AutoShape 10"/>
          <p:cNvSpPr/>
          <p:nvPr/>
        </p:nvSpPr>
        <p:spPr>
          <a:xfrm>
            <a:off x="1028700" y="9239250"/>
            <a:ext cx="16230600" cy="0"/>
          </a:xfrm>
          <a:prstGeom prst="line">
            <a:avLst/>
          </a:prstGeom>
          <a:ln w="19050" cap="rnd">
            <a:solidFill>
              <a:srgbClr val="A28F8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6205609" y="-55814"/>
            <a:ext cx="2082391" cy="2002032"/>
          </a:xfrm>
          <a:custGeom>
            <a:avLst/>
            <a:gdLst/>
            <a:ahLst/>
            <a:cxnLst/>
            <a:rect l="l" t="t" r="r" b="b"/>
            <a:pathLst>
              <a:path w="2082391" h="2002032">
                <a:moveTo>
                  <a:pt x="0" y="0"/>
                </a:moveTo>
                <a:lnTo>
                  <a:pt x="2082391" y="0"/>
                </a:lnTo>
                <a:lnTo>
                  <a:pt x="2082391" y="2002032"/>
                </a:lnTo>
                <a:lnTo>
                  <a:pt x="0" y="2002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7" t="-43868" r="-4892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504093" y="2441804"/>
            <a:ext cx="17279815" cy="6301860"/>
          </a:xfrm>
          <a:custGeom>
            <a:avLst/>
            <a:gdLst/>
            <a:ahLst/>
            <a:cxnLst/>
            <a:rect l="l" t="t" r="r" b="b"/>
            <a:pathLst>
              <a:path w="17279815" h="6301860">
                <a:moveTo>
                  <a:pt x="0" y="0"/>
                </a:moveTo>
                <a:lnTo>
                  <a:pt x="17279814" y="0"/>
                </a:lnTo>
                <a:lnTo>
                  <a:pt x="17279814" y="6301860"/>
                </a:lnTo>
                <a:lnTo>
                  <a:pt x="0" y="6301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5" r="-3142" b="-189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6953786" y="9353988"/>
            <a:ext cx="305514" cy="723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009">
                <a:solidFill>
                  <a:srgbClr val="000000"/>
                </a:solidFill>
                <a:latin typeface="Muli Regular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27398" y="704160"/>
            <a:ext cx="4653378" cy="108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  <a:spcBef>
                <a:spcPct val="0"/>
              </a:spcBef>
            </a:pPr>
            <a:r>
              <a:rPr lang="en-US" sz="7000" b="1" err="1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網頁架構圖</a:t>
            </a:r>
            <a:endParaRPr lang="en-US" sz="7000" b="1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1264</Words>
  <Application>Microsoft Office PowerPoint</Application>
  <PresentationFormat>自訂</PresentationFormat>
  <Paragraphs>247</Paragraphs>
  <Slides>22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Playfair Display Italics</vt:lpstr>
      <vt:lpstr>標楷體</vt:lpstr>
      <vt:lpstr>Calibri</vt:lpstr>
      <vt:lpstr>Arial</vt:lpstr>
      <vt:lpstr>Muli Regular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菜逼逼學前端口試一ppt</dc:title>
  <dc:creator>夏湘淳</dc:creator>
  <cp:lastModifiedBy>芃岑 郭</cp:lastModifiedBy>
  <cp:revision>1</cp:revision>
  <dcterms:created xsi:type="dcterms:W3CDTF">2006-08-16T00:00:00Z</dcterms:created>
  <dcterms:modified xsi:type="dcterms:W3CDTF">2023-12-07T16:11:51Z</dcterms:modified>
  <dc:identifier>DAFjv2aRdrk</dc:identifier>
</cp:coreProperties>
</file>